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61" r:id="rId4"/>
    <p:sldId id="259" r:id="rId5"/>
    <p:sldId id="257" r:id="rId6"/>
    <p:sldId id="263" r:id="rId7"/>
    <p:sldId id="264" r:id="rId8"/>
    <p:sldId id="265" r:id="rId9"/>
    <p:sldId id="267" r:id="rId10"/>
    <p:sldId id="272" r:id="rId11"/>
    <p:sldId id="324" r:id="rId12"/>
    <p:sldId id="268" r:id="rId13"/>
    <p:sldId id="321" r:id="rId14"/>
    <p:sldId id="325" r:id="rId15"/>
    <p:sldId id="271" r:id="rId16"/>
    <p:sldId id="273" r:id="rId17"/>
    <p:sldId id="276" r:id="rId18"/>
    <p:sldId id="277" r:id="rId19"/>
    <p:sldId id="280" r:id="rId20"/>
    <p:sldId id="282" r:id="rId21"/>
    <p:sldId id="283" r:id="rId22"/>
    <p:sldId id="285" r:id="rId23"/>
    <p:sldId id="327" r:id="rId24"/>
    <p:sldId id="287" r:id="rId25"/>
    <p:sldId id="288" r:id="rId26"/>
    <p:sldId id="290" r:id="rId27"/>
    <p:sldId id="291" r:id="rId28"/>
    <p:sldId id="328" r:id="rId29"/>
    <p:sldId id="295" r:id="rId30"/>
    <p:sldId id="299" r:id="rId31"/>
    <p:sldId id="300" r:id="rId32"/>
    <p:sldId id="331" r:id="rId33"/>
    <p:sldId id="329" r:id="rId34"/>
    <p:sldId id="330" r:id="rId35"/>
    <p:sldId id="332" r:id="rId36"/>
    <p:sldId id="309" r:id="rId37"/>
    <p:sldId id="310" r:id="rId38"/>
    <p:sldId id="333" r:id="rId39"/>
    <p:sldId id="311" r:id="rId40"/>
    <p:sldId id="323" r:id="rId41"/>
    <p:sldId id="312" r:id="rId42"/>
    <p:sldId id="313" r:id="rId43"/>
    <p:sldId id="318" r:id="rId44"/>
    <p:sldId id="319" r:id="rId45"/>
  </p:sldIdLst>
  <p:sldSz cx="12190413" cy="6859588"/>
  <p:notesSz cx="6858000" cy="9144000"/>
  <p:defaultTextStyle>
    <a:defPPr>
      <a:defRPr lang="ko-KR"/>
    </a:defPPr>
    <a:lvl1pPr marL="0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r418-1" initials="s" lastIdx="0" clrIdx="0">
    <p:extLst>
      <p:ext uri="{19B8F6BF-5375-455C-9EA6-DF929625EA0E}">
        <p15:presenceInfo xmlns:p15="http://schemas.microsoft.com/office/powerpoint/2012/main" userId="star418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20000"/>
    <a:srgbClr val="CC0000"/>
    <a:srgbClr val="7F7F7F"/>
    <a:srgbClr val="31955E"/>
    <a:srgbClr val="E4E4E4"/>
    <a:srgbClr val="E0E0E0"/>
    <a:srgbClr val="FDB591"/>
    <a:srgbClr val="EEE300"/>
    <a:srgbClr val="26A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2" autoAdjust="0"/>
    <p:restoredTop sz="94660"/>
  </p:normalViewPr>
  <p:slideViewPr>
    <p:cSldViewPr>
      <p:cViewPr varScale="1">
        <p:scale>
          <a:sx n="107" d="100"/>
          <a:sy n="107" d="100"/>
        </p:scale>
        <p:origin x="144" y="17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ocuments\&#52852;&#52852;&#50724;&#53665;%20&#48155;&#51008;%20&#54028;&#51068;\&#50900;&#48324;&#52636;&#49373;-4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altLang="en-US" sz="2000"/>
              <a:t>월별 출생 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'월별출생-4'!$B$1</c:f>
              <c:strCache>
                <c:ptCount val="1"/>
                <c:pt idx="0">
                  <c:v>출생 수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'월별출생-4'!$A$2:$A$213</c:f>
              <c:strCache>
                <c:ptCount val="212"/>
                <c:pt idx="0">
                  <c:v>2000년</c:v>
                </c:pt>
                <c:pt idx="1">
                  <c:v>2000년 2월</c:v>
                </c:pt>
                <c:pt idx="2">
                  <c:v>2000년 3월</c:v>
                </c:pt>
                <c:pt idx="3">
                  <c:v>2000년 4월</c:v>
                </c:pt>
                <c:pt idx="4">
                  <c:v>2000년 5월</c:v>
                </c:pt>
                <c:pt idx="5">
                  <c:v>2000년 6월</c:v>
                </c:pt>
                <c:pt idx="6">
                  <c:v>2000년 7월</c:v>
                </c:pt>
                <c:pt idx="7">
                  <c:v>2000년 8월</c:v>
                </c:pt>
                <c:pt idx="8">
                  <c:v>2000년 9월</c:v>
                </c:pt>
                <c:pt idx="9">
                  <c:v>2000년 10월</c:v>
                </c:pt>
                <c:pt idx="10">
                  <c:v>2000년 11월</c:v>
                </c:pt>
                <c:pt idx="11">
                  <c:v>2000년 12월</c:v>
                </c:pt>
                <c:pt idx="12">
                  <c:v>2001년</c:v>
                </c:pt>
                <c:pt idx="13">
                  <c:v>2001년 2월</c:v>
                </c:pt>
                <c:pt idx="14">
                  <c:v>2001년 3월</c:v>
                </c:pt>
                <c:pt idx="15">
                  <c:v>2001년 4월</c:v>
                </c:pt>
                <c:pt idx="16">
                  <c:v>2001년 5월</c:v>
                </c:pt>
                <c:pt idx="17">
                  <c:v>2001년 6월</c:v>
                </c:pt>
                <c:pt idx="18">
                  <c:v>2001년 7월</c:v>
                </c:pt>
                <c:pt idx="19">
                  <c:v>2001년 8월</c:v>
                </c:pt>
                <c:pt idx="20">
                  <c:v>2001년 9월</c:v>
                </c:pt>
                <c:pt idx="21">
                  <c:v>2001년 10월</c:v>
                </c:pt>
                <c:pt idx="22">
                  <c:v>2001년 11월</c:v>
                </c:pt>
                <c:pt idx="23">
                  <c:v>2001년 12월</c:v>
                </c:pt>
                <c:pt idx="24">
                  <c:v>2002년</c:v>
                </c:pt>
                <c:pt idx="25">
                  <c:v>2002년 2월</c:v>
                </c:pt>
                <c:pt idx="26">
                  <c:v>2002년 3월</c:v>
                </c:pt>
                <c:pt idx="27">
                  <c:v>2002년 4월</c:v>
                </c:pt>
                <c:pt idx="28">
                  <c:v>2002년 5월</c:v>
                </c:pt>
                <c:pt idx="29">
                  <c:v>2002년 6월</c:v>
                </c:pt>
                <c:pt idx="30">
                  <c:v>2002년 7월</c:v>
                </c:pt>
                <c:pt idx="31">
                  <c:v>2002년 8월</c:v>
                </c:pt>
                <c:pt idx="32">
                  <c:v>2002년 9월</c:v>
                </c:pt>
                <c:pt idx="33">
                  <c:v>2002년 10월</c:v>
                </c:pt>
                <c:pt idx="34">
                  <c:v>2002년 11월</c:v>
                </c:pt>
                <c:pt idx="35">
                  <c:v>2002년 12월</c:v>
                </c:pt>
                <c:pt idx="36">
                  <c:v>2003년</c:v>
                </c:pt>
                <c:pt idx="37">
                  <c:v>2003년 2월</c:v>
                </c:pt>
                <c:pt idx="38">
                  <c:v>2003년 3월</c:v>
                </c:pt>
                <c:pt idx="39">
                  <c:v>2003년 4월</c:v>
                </c:pt>
                <c:pt idx="40">
                  <c:v>2003년 5월</c:v>
                </c:pt>
                <c:pt idx="41">
                  <c:v>2003년 6월</c:v>
                </c:pt>
                <c:pt idx="42">
                  <c:v>2003년 7월</c:v>
                </c:pt>
                <c:pt idx="43">
                  <c:v>2003년 8월</c:v>
                </c:pt>
                <c:pt idx="44">
                  <c:v>2003년 9월</c:v>
                </c:pt>
                <c:pt idx="45">
                  <c:v>2003년 10월</c:v>
                </c:pt>
                <c:pt idx="46">
                  <c:v>2003년 11월</c:v>
                </c:pt>
                <c:pt idx="47">
                  <c:v>2003년 12월</c:v>
                </c:pt>
                <c:pt idx="48">
                  <c:v>2004년</c:v>
                </c:pt>
                <c:pt idx="49">
                  <c:v>2004년 2월</c:v>
                </c:pt>
                <c:pt idx="50">
                  <c:v>2004년 3월</c:v>
                </c:pt>
                <c:pt idx="51">
                  <c:v>2004년 4월</c:v>
                </c:pt>
                <c:pt idx="52">
                  <c:v>2004년 5월</c:v>
                </c:pt>
                <c:pt idx="53">
                  <c:v>2004년 6월</c:v>
                </c:pt>
                <c:pt idx="54">
                  <c:v>2004년 7월</c:v>
                </c:pt>
                <c:pt idx="55">
                  <c:v>2004년 8월</c:v>
                </c:pt>
                <c:pt idx="56">
                  <c:v>2004년 9월</c:v>
                </c:pt>
                <c:pt idx="57">
                  <c:v>2004년 10월</c:v>
                </c:pt>
                <c:pt idx="58">
                  <c:v>2004년 11월</c:v>
                </c:pt>
                <c:pt idx="59">
                  <c:v>2004년 12월</c:v>
                </c:pt>
                <c:pt idx="60">
                  <c:v>2005년</c:v>
                </c:pt>
                <c:pt idx="61">
                  <c:v>2005년 2월</c:v>
                </c:pt>
                <c:pt idx="62">
                  <c:v>2005년 3월</c:v>
                </c:pt>
                <c:pt idx="63">
                  <c:v>2005년 4월</c:v>
                </c:pt>
                <c:pt idx="64">
                  <c:v>2005년 5월</c:v>
                </c:pt>
                <c:pt idx="65">
                  <c:v>2005년 6월</c:v>
                </c:pt>
                <c:pt idx="66">
                  <c:v>2005년 7월</c:v>
                </c:pt>
                <c:pt idx="67">
                  <c:v>2005년 8월</c:v>
                </c:pt>
                <c:pt idx="68">
                  <c:v>2005년 9월</c:v>
                </c:pt>
                <c:pt idx="69">
                  <c:v>2005년 10월</c:v>
                </c:pt>
                <c:pt idx="70">
                  <c:v>2005년 11월</c:v>
                </c:pt>
                <c:pt idx="71">
                  <c:v>2005년 12월</c:v>
                </c:pt>
                <c:pt idx="72">
                  <c:v>2006년</c:v>
                </c:pt>
                <c:pt idx="73">
                  <c:v>2006년 2월</c:v>
                </c:pt>
                <c:pt idx="74">
                  <c:v>2006년 3월</c:v>
                </c:pt>
                <c:pt idx="75">
                  <c:v>2006년 4월</c:v>
                </c:pt>
                <c:pt idx="76">
                  <c:v>2006년 5월</c:v>
                </c:pt>
                <c:pt idx="77">
                  <c:v>2006년 6월</c:v>
                </c:pt>
                <c:pt idx="78">
                  <c:v>2006년 7월</c:v>
                </c:pt>
                <c:pt idx="79">
                  <c:v>2006년 8월</c:v>
                </c:pt>
                <c:pt idx="80">
                  <c:v>2006년 9월</c:v>
                </c:pt>
                <c:pt idx="81">
                  <c:v>2006년 10월</c:v>
                </c:pt>
                <c:pt idx="82">
                  <c:v>2006년 11월</c:v>
                </c:pt>
                <c:pt idx="83">
                  <c:v>2006년 12월</c:v>
                </c:pt>
                <c:pt idx="84">
                  <c:v>2007년</c:v>
                </c:pt>
                <c:pt idx="85">
                  <c:v>2007년 2월</c:v>
                </c:pt>
                <c:pt idx="86">
                  <c:v>2007년 3월</c:v>
                </c:pt>
                <c:pt idx="87">
                  <c:v>2007년 4월</c:v>
                </c:pt>
                <c:pt idx="88">
                  <c:v>2007년 5월</c:v>
                </c:pt>
                <c:pt idx="89">
                  <c:v>2007년 6월</c:v>
                </c:pt>
                <c:pt idx="90">
                  <c:v>2007년 7월</c:v>
                </c:pt>
                <c:pt idx="91">
                  <c:v>2007년 8월</c:v>
                </c:pt>
                <c:pt idx="92">
                  <c:v>2007년 9월</c:v>
                </c:pt>
                <c:pt idx="93">
                  <c:v>2007년 10월</c:v>
                </c:pt>
                <c:pt idx="94">
                  <c:v>2007년 11월</c:v>
                </c:pt>
                <c:pt idx="95">
                  <c:v>2007년 12월</c:v>
                </c:pt>
                <c:pt idx="96">
                  <c:v>2008년</c:v>
                </c:pt>
                <c:pt idx="97">
                  <c:v>2008년 2월</c:v>
                </c:pt>
                <c:pt idx="98">
                  <c:v>2008년 3월</c:v>
                </c:pt>
                <c:pt idx="99">
                  <c:v>2008년 4월</c:v>
                </c:pt>
                <c:pt idx="100">
                  <c:v>2008년 5월</c:v>
                </c:pt>
                <c:pt idx="101">
                  <c:v>2008년 6월</c:v>
                </c:pt>
                <c:pt idx="102">
                  <c:v>2008년 7월</c:v>
                </c:pt>
                <c:pt idx="103">
                  <c:v>2008년 8월</c:v>
                </c:pt>
                <c:pt idx="104">
                  <c:v>2008년 9월</c:v>
                </c:pt>
                <c:pt idx="105">
                  <c:v>2008년 10월</c:v>
                </c:pt>
                <c:pt idx="106">
                  <c:v>2008년 11월</c:v>
                </c:pt>
                <c:pt idx="107">
                  <c:v>2008년 12월</c:v>
                </c:pt>
                <c:pt idx="108">
                  <c:v>2009년</c:v>
                </c:pt>
                <c:pt idx="109">
                  <c:v>2009년 2월</c:v>
                </c:pt>
                <c:pt idx="110">
                  <c:v>2009년 3월</c:v>
                </c:pt>
                <c:pt idx="111">
                  <c:v>2009년 4월</c:v>
                </c:pt>
                <c:pt idx="112">
                  <c:v>2009년 5월</c:v>
                </c:pt>
                <c:pt idx="113">
                  <c:v>2009년 6월</c:v>
                </c:pt>
                <c:pt idx="114">
                  <c:v>2009년 7월</c:v>
                </c:pt>
                <c:pt idx="115">
                  <c:v>2009년 8월</c:v>
                </c:pt>
                <c:pt idx="116">
                  <c:v>2009년 9월</c:v>
                </c:pt>
                <c:pt idx="117">
                  <c:v>2009년 10월</c:v>
                </c:pt>
                <c:pt idx="118">
                  <c:v>2009년 11월</c:v>
                </c:pt>
                <c:pt idx="119">
                  <c:v>2009년 12월</c:v>
                </c:pt>
                <c:pt idx="120">
                  <c:v>2010년</c:v>
                </c:pt>
                <c:pt idx="121">
                  <c:v>2010년 2월</c:v>
                </c:pt>
                <c:pt idx="122">
                  <c:v>2010년 3월</c:v>
                </c:pt>
                <c:pt idx="123">
                  <c:v>2010년 4월</c:v>
                </c:pt>
                <c:pt idx="124">
                  <c:v>2010년 5월</c:v>
                </c:pt>
                <c:pt idx="125">
                  <c:v>2010년 6월</c:v>
                </c:pt>
                <c:pt idx="126">
                  <c:v>2010년 7월</c:v>
                </c:pt>
                <c:pt idx="127">
                  <c:v>2010년 8월</c:v>
                </c:pt>
                <c:pt idx="128">
                  <c:v>2010년 9월</c:v>
                </c:pt>
                <c:pt idx="129">
                  <c:v>2010년 10월</c:v>
                </c:pt>
                <c:pt idx="130">
                  <c:v>2010년 11월</c:v>
                </c:pt>
                <c:pt idx="131">
                  <c:v>2010년 12월</c:v>
                </c:pt>
                <c:pt idx="132">
                  <c:v>2011년</c:v>
                </c:pt>
                <c:pt idx="133">
                  <c:v>2011년 2월</c:v>
                </c:pt>
                <c:pt idx="134">
                  <c:v>2011년 3월</c:v>
                </c:pt>
                <c:pt idx="135">
                  <c:v>2011년 4월</c:v>
                </c:pt>
                <c:pt idx="136">
                  <c:v>2011년 5월</c:v>
                </c:pt>
                <c:pt idx="137">
                  <c:v>2011년 6월</c:v>
                </c:pt>
                <c:pt idx="138">
                  <c:v>2011년 7월</c:v>
                </c:pt>
                <c:pt idx="139">
                  <c:v>2011년 8월</c:v>
                </c:pt>
                <c:pt idx="140">
                  <c:v>2011년 9월</c:v>
                </c:pt>
                <c:pt idx="141">
                  <c:v>2011년 10월</c:v>
                </c:pt>
                <c:pt idx="142">
                  <c:v>2011년 11월</c:v>
                </c:pt>
                <c:pt idx="143">
                  <c:v>2011년 12월</c:v>
                </c:pt>
                <c:pt idx="144">
                  <c:v>2012년</c:v>
                </c:pt>
                <c:pt idx="145">
                  <c:v>2012년 2월</c:v>
                </c:pt>
                <c:pt idx="146">
                  <c:v>2012년 3월</c:v>
                </c:pt>
                <c:pt idx="147">
                  <c:v>2012년 4월</c:v>
                </c:pt>
                <c:pt idx="148">
                  <c:v>2012년 5월</c:v>
                </c:pt>
                <c:pt idx="149">
                  <c:v>2012년 6월</c:v>
                </c:pt>
                <c:pt idx="150">
                  <c:v>2012년 7월</c:v>
                </c:pt>
                <c:pt idx="151">
                  <c:v>2012년 8월</c:v>
                </c:pt>
                <c:pt idx="152">
                  <c:v>2012년 9월</c:v>
                </c:pt>
                <c:pt idx="153">
                  <c:v>2012년 10월</c:v>
                </c:pt>
                <c:pt idx="154">
                  <c:v>2012년 11월</c:v>
                </c:pt>
                <c:pt idx="155">
                  <c:v>2012년 12월</c:v>
                </c:pt>
                <c:pt idx="156">
                  <c:v>2013년</c:v>
                </c:pt>
                <c:pt idx="157">
                  <c:v>2013년 2월</c:v>
                </c:pt>
                <c:pt idx="158">
                  <c:v>2013년 3월</c:v>
                </c:pt>
                <c:pt idx="159">
                  <c:v>2013년 4월</c:v>
                </c:pt>
                <c:pt idx="160">
                  <c:v>2013년 5월</c:v>
                </c:pt>
                <c:pt idx="161">
                  <c:v>2013년 6월</c:v>
                </c:pt>
                <c:pt idx="162">
                  <c:v>2013년 7월</c:v>
                </c:pt>
                <c:pt idx="163">
                  <c:v>2013년 8월</c:v>
                </c:pt>
                <c:pt idx="164">
                  <c:v>2013년 9월</c:v>
                </c:pt>
                <c:pt idx="165">
                  <c:v>2013년 10월</c:v>
                </c:pt>
                <c:pt idx="166">
                  <c:v>2013년 11월</c:v>
                </c:pt>
                <c:pt idx="167">
                  <c:v>2013년 12월</c:v>
                </c:pt>
                <c:pt idx="168">
                  <c:v>2014년</c:v>
                </c:pt>
                <c:pt idx="169">
                  <c:v>2014년 2월</c:v>
                </c:pt>
                <c:pt idx="170">
                  <c:v>2014년 3월</c:v>
                </c:pt>
                <c:pt idx="171">
                  <c:v>2014년 4월</c:v>
                </c:pt>
                <c:pt idx="172">
                  <c:v>2014년 5월</c:v>
                </c:pt>
                <c:pt idx="173">
                  <c:v>2014년 6월</c:v>
                </c:pt>
                <c:pt idx="174">
                  <c:v>2014년 7월</c:v>
                </c:pt>
                <c:pt idx="175">
                  <c:v>2014년 8월</c:v>
                </c:pt>
                <c:pt idx="176">
                  <c:v>2014년 9월</c:v>
                </c:pt>
                <c:pt idx="177">
                  <c:v>2014년 10월</c:v>
                </c:pt>
                <c:pt idx="178">
                  <c:v>2014년 11월</c:v>
                </c:pt>
                <c:pt idx="179">
                  <c:v>2014년 12월</c:v>
                </c:pt>
                <c:pt idx="180">
                  <c:v>2015년</c:v>
                </c:pt>
                <c:pt idx="181">
                  <c:v>2015년 2월</c:v>
                </c:pt>
                <c:pt idx="182">
                  <c:v>2015년 3월</c:v>
                </c:pt>
                <c:pt idx="183">
                  <c:v>2015년 4월</c:v>
                </c:pt>
                <c:pt idx="184">
                  <c:v>2015년 5월</c:v>
                </c:pt>
                <c:pt idx="185">
                  <c:v>2015년 6월</c:v>
                </c:pt>
                <c:pt idx="186">
                  <c:v>2015년 7월</c:v>
                </c:pt>
                <c:pt idx="187">
                  <c:v>2015년 8월</c:v>
                </c:pt>
                <c:pt idx="188">
                  <c:v>2015년 9월</c:v>
                </c:pt>
                <c:pt idx="189">
                  <c:v>2015년 10월</c:v>
                </c:pt>
                <c:pt idx="190">
                  <c:v>2015년 11월</c:v>
                </c:pt>
                <c:pt idx="191">
                  <c:v>2015년 12월</c:v>
                </c:pt>
                <c:pt idx="192">
                  <c:v>2016년</c:v>
                </c:pt>
                <c:pt idx="193">
                  <c:v>2016년 2월</c:v>
                </c:pt>
                <c:pt idx="194">
                  <c:v>2016년 3월</c:v>
                </c:pt>
                <c:pt idx="195">
                  <c:v>2016년 4월</c:v>
                </c:pt>
                <c:pt idx="196">
                  <c:v>2016년 5월</c:v>
                </c:pt>
                <c:pt idx="197">
                  <c:v>2016년 6월</c:v>
                </c:pt>
                <c:pt idx="198">
                  <c:v>2016년 7월</c:v>
                </c:pt>
                <c:pt idx="199">
                  <c:v>2016년 8월</c:v>
                </c:pt>
                <c:pt idx="200">
                  <c:v>2016년 9월</c:v>
                </c:pt>
                <c:pt idx="201">
                  <c:v>2016년 10월</c:v>
                </c:pt>
                <c:pt idx="202">
                  <c:v>2016년 11월</c:v>
                </c:pt>
                <c:pt idx="203">
                  <c:v>2016년 12월</c:v>
                </c:pt>
                <c:pt idx="204">
                  <c:v>2017년</c:v>
                </c:pt>
                <c:pt idx="205">
                  <c:v>2017년 2월</c:v>
                </c:pt>
                <c:pt idx="206">
                  <c:v>2017년 3월</c:v>
                </c:pt>
                <c:pt idx="207">
                  <c:v>2017년 4월</c:v>
                </c:pt>
                <c:pt idx="208">
                  <c:v>2017년 5월</c:v>
                </c:pt>
                <c:pt idx="209">
                  <c:v>2017년 6월</c:v>
                </c:pt>
                <c:pt idx="210">
                  <c:v>2017년 7월</c:v>
                </c:pt>
                <c:pt idx="211">
                  <c:v>2017년 8월</c:v>
                </c:pt>
              </c:strCache>
            </c:strRef>
          </c:cat>
          <c:val>
            <c:numRef>
              <c:f>'월별출생-4'!$B$2:$B$213</c:f>
              <c:numCache>
                <c:formatCode>General</c:formatCode>
                <c:ptCount val="212"/>
                <c:pt idx="0">
                  <c:v>61229</c:v>
                </c:pt>
                <c:pt idx="1">
                  <c:v>56305</c:v>
                </c:pt>
                <c:pt idx="2">
                  <c:v>59448</c:v>
                </c:pt>
                <c:pt idx="3">
                  <c:v>52672</c:v>
                </c:pt>
                <c:pt idx="4">
                  <c:v>52058</c:v>
                </c:pt>
                <c:pt idx="5">
                  <c:v>46338</c:v>
                </c:pt>
                <c:pt idx="6">
                  <c:v>47992</c:v>
                </c:pt>
                <c:pt idx="7">
                  <c:v>50163</c:v>
                </c:pt>
                <c:pt idx="8">
                  <c:v>52430</c:v>
                </c:pt>
                <c:pt idx="9">
                  <c:v>53882</c:v>
                </c:pt>
                <c:pt idx="10">
                  <c:v>51886</c:v>
                </c:pt>
                <c:pt idx="11">
                  <c:v>50098</c:v>
                </c:pt>
                <c:pt idx="12">
                  <c:v>56549</c:v>
                </c:pt>
                <c:pt idx="13">
                  <c:v>49594</c:v>
                </c:pt>
                <c:pt idx="14">
                  <c:v>54169</c:v>
                </c:pt>
                <c:pt idx="15">
                  <c:v>47950</c:v>
                </c:pt>
                <c:pt idx="16">
                  <c:v>46377</c:v>
                </c:pt>
                <c:pt idx="17">
                  <c:v>41440</c:v>
                </c:pt>
                <c:pt idx="18">
                  <c:v>42005</c:v>
                </c:pt>
                <c:pt idx="19">
                  <c:v>43407</c:v>
                </c:pt>
                <c:pt idx="20">
                  <c:v>45216</c:v>
                </c:pt>
                <c:pt idx="21">
                  <c:v>44383</c:v>
                </c:pt>
                <c:pt idx="22">
                  <c:v>42261</c:v>
                </c:pt>
                <c:pt idx="23">
                  <c:v>41544</c:v>
                </c:pt>
                <c:pt idx="24">
                  <c:v>48474</c:v>
                </c:pt>
                <c:pt idx="25">
                  <c:v>43264</c:v>
                </c:pt>
                <c:pt idx="26">
                  <c:v>47435</c:v>
                </c:pt>
                <c:pt idx="27">
                  <c:v>43061</c:v>
                </c:pt>
                <c:pt idx="28">
                  <c:v>41569</c:v>
                </c:pt>
                <c:pt idx="29">
                  <c:v>37210</c:v>
                </c:pt>
                <c:pt idx="30">
                  <c:v>39923</c:v>
                </c:pt>
                <c:pt idx="31">
                  <c:v>39330</c:v>
                </c:pt>
                <c:pt idx="32">
                  <c:v>39199</c:v>
                </c:pt>
                <c:pt idx="33">
                  <c:v>39058</c:v>
                </c:pt>
                <c:pt idx="34">
                  <c:v>37475</c:v>
                </c:pt>
                <c:pt idx="35">
                  <c:v>36113</c:v>
                </c:pt>
                <c:pt idx="36">
                  <c:v>45107</c:v>
                </c:pt>
                <c:pt idx="37">
                  <c:v>41632</c:v>
                </c:pt>
                <c:pt idx="38">
                  <c:v>45693</c:v>
                </c:pt>
                <c:pt idx="39">
                  <c:v>42755</c:v>
                </c:pt>
                <c:pt idx="40">
                  <c:v>40796</c:v>
                </c:pt>
                <c:pt idx="41">
                  <c:v>36553</c:v>
                </c:pt>
                <c:pt idx="42">
                  <c:v>37626</c:v>
                </c:pt>
                <c:pt idx="43">
                  <c:v>37697</c:v>
                </c:pt>
                <c:pt idx="44">
                  <c:v>41241</c:v>
                </c:pt>
                <c:pt idx="45">
                  <c:v>42861</c:v>
                </c:pt>
                <c:pt idx="46">
                  <c:v>40280</c:v>
                </c:pt>
                <c:pt idx="47">
                  <c:v>38302</c:v>
                </c:pt>
                <c:pt idx="48">
                  <c:v>45512</c:v>
                </c:pt>
                <c:pt idx="49">
                  <c:v>40763</c:v>
                </c:pt>
                <c:pt idx="50">
                  <c:v>45130</c:v>
                </c:pt>
                <c:pt idx="51">
                  <c:v>40279</c:v>
                </c:pt>
                <c:pt idx="52">
                  <c:v>38604</c:v>
                </c:pt>
                <c:pt idx="53">
                  <c:v>35762</c:v>
                </c:pt>
                <c:pt idx="54">
                  <c:v>37680</c:v>
                </c:pt>
                <c:pt idx="55">
                  <c:v>37965</c:v>
                </c:pt>
                <c:pt idx="56">
                  <c:v>38886</c:v>
                </c:pt>
                <c:pt idx="57">
                  <c:v>40459</c:v>
                </c:pt>
                <c:pt idx="58">
                  <c:v>37016</c:v>
                </c:pt>
                <c:pt idx="59">
                  <c:v>34705</c:v>
                </c:pt>
                <c:pt idx="60">
                  <c:v>41096</c:v>
                </c:pt>
                <c:pt idx="61">
                  <c:v>35590</c:v>
                </c:pt>
                <c:pt idx="62">
                  <c:v>40772</c:v>
                </c:pt>
                <c:pt idx="63">
                  <c:v>36340</c:v>
                </c:pt>
                <c:pt idx="64">
                  <c:v>35672</c:v>
                </c:pt>
                <c:pt idx="65">
                  <c:v>33442</c:v>
                </c:pt>
                <c:pt idx="66">
                  <c:v>34362</c:v>
                </c:pt>
                <c:pt idx="67">
                  <c:v>35677</c:v>
                </c:pt>
                <c:pt idx="68">
                  <c:v>37085</c:v>
                </c:pt>
                <c:pt idx="69">
                  <c:v>36946</c:v>
                </c:pt>
                <c:pt idx="70">
                  <c:v>35391</c:v>
                </c:pt>
                <c:pt idx="71">
                  <c:v>32658</c:v>
                </c:pt>
                <c:pt idx="72">
                  <c:v>40429</c:v>
                </c:pt>
                <c:pt idx="73">
                  <c:v>37308</c:v>
                </c:pt>
                <c:pt idx="74">
                  <c:v>40977</c:v>
                </c:pt>
                <c:pt idx="75">
                  <c:v>37408</c:v>
                </c:pt>
                <c:pt idx="76">
                  <c:v>37474</c:v>
                </c:pt>
                <c:pt idx="77">
                  <c:v>35037</c:v>
                </c:pt>
                <c:pt idx="78">
                  <c:v>34876</c:v>
                </c:pt>
                <c:pt idx="79">
                  <c:v>37159</c:v>
                </c:pt>
                <c:pt idx="80">
                  <c:v>38151</c:v>
                </c:pt>
                <c:pt idx="81">
                  <c:v>38209</c:v>
                </c:pt>
                <c:pt idx="82">
                  <c:v>36707</c:v>
                </c:pt>
                <c:pt idx="83">
                  <c:v>34418</c:v>
                </c:pt>
                <c:pt idx="84">
                  <c:v>43490</c:v>
                </c:pt>
                <c:pt idx="85">
                  <c:v>39264</c:v>
                </c:pt>
                <c:pt idx="86">
                  <c:v>43325</c:v>
                </c:pt>
                <c:pt idx="87">
                  <c:v>40048</c:v>
                </c:pt>
                <c:pt idx="88">
                  <c:v>39653</c:v>
                </c:pt>
                <c:pt idx="89">
                  <c:v>36854</c:v>
                </c:pt>
                <c:pt idx="90">
                  <c:v>39228</c:v>
                </c:pt>
                <c:pt idx="91">
                  <c:v>43726</c:v>
                </c:pt>
                <c:pt idx="92">
                  <c:v>44520</c:v>
                </c:pt>
                <c:pt idx="93">
                  <c:v>45322</c:v>
                </c:pt>
                <c:pt idx="94">
                  <c:v>41451</c:v>
                </c:pt>
                <c:pt idx="95">
                  <c:v>36308</c:v>
                </c:pt>
                <c:pt idx="96">
                  <c:v>46747</c:v>
                </c:pt>
                <c:pt idx="97">
                  <c:v>39495</c:v>
                </c:pt>
                <c:pt idx="98">
                  <c:v>41318</c:v>
                </c:pt>
                <c:pt idx="99">
                  <c:v>38783</c:v>
                </c:pt>
                <c:pt idx="100">
                  <c:v>37598</c:v>
                </c:pt>
                <c:pt idx="101">
                  <c:v>35035</c:v>
                </c:pt>
                <c:pt idx="102">
                  <c:v>38042</c:v>
                </c:pt>
                <c:pt idx="103">
                  <c:v>37787</c:v>
                </c:pt>
                <c:pt idx="104">
                  <c:v>40037</c:v>
                </c:pt>
                <c:pt idx="105">
                  <c:v>39886</c:v>
                </c:pt>
                <c:pt idx="106">
                  <c:v>36473</c:v>
                </c:pt>
                <c:pt idx="107">
                  <c:v>34691</c:v>
                </c:pt>
                <c:pt idx="108">
                  <c:v>44149</c:v>
                </c:pt>
                <c:pt idx="109">
                  <c:v>36681</c:v>
                </c:pt>
                <c:pt idx="110">
                  <c:v>39834</c:v>
                </c:pt>
                <c:pt idx="111">
                  <c:v>37539</c:v>
                </c:pt>
                <c:pt idx="112">
                  <c:v>35864</c:v>
                </c:pt>
                <c:pt idx="113">
                  <c:v>34122</c:v>
                </c:pt>
                <c:pt idx="114">
                  <c:v>35779</c:v>
                </c:pt>
                <c:pt idx="115">
                  <c:v>36169</c:v>
                </c:pt>
                <c:pt idx="116">
                  <c:v>38187</c:v>
                </c:pt>
                <c:pt idx="117">
                  <c:v>37737</c:v>
                </c:pt>
                <c:pt idx="118">
                  <c:v>35172</c:v>
                </c:pt>
                <c:pt idx="119">
                  <c:v>33616</c:v>
                </c:pt>
                <c:pt idx="120">
                  <c:v>42936</c:v>
                </c:pt>
                <c:pt idx="121">
                  <c:v>36639</c:v>
                </c:pt>
                <c:pt idx="122">
                  <c:v>40975</c:v>
                </c:pt>
                <c:pt idx="123">
                  <c:v>38336</c:v>
                </c:pt>
                <c:pt idx="124">
                  <c:v>37005</c:v>
                </c:pt>
                <c:pt idx="125">
                  <c:v>36028</c:v>
                </c:pt>
                <c:pt idx="126">
                  <c:v>37106</c:v>
                </c:pt>
                <c:pt idx="127">
                  <c:v>38392</c:v>
                </c:pt>
                <c:pt idx="128">
                  <c:v>42294</c:v>
                </c:pt>
                <c:pt idx="129">
                  <c:v>43625</c:v>
                </c:pt>
                <c:pt idx="130">
                  <c:v>41318</c:v>
                </c:pt>
                <c:pt idx="131">
                  <c:v>35517</c:v>
                </c:pt>
                <c:pt idx="132">
                  <c:v>47577</c:v>
                </c:pt>
                <c:pt idx="133">
                  <c:v>38160</c:v>
                </c:pt>
                <c:pt idx="134">
                  <c:v>43260</c:v>
                </c:pt>
                <c:pt idx="135">
                  <c:v>40376</c:v>
                </c:pt>
                <c:pt idx="136">
                  <c:v>38958</c:v>
                </c:pt>
                <c:pt idx="137">
                  <c:v>36766</c:v>
                </c:pt>
                <c:pt idx="138">
                  <c:v>38168</c:v>
                </c:pt>
                <c:pt idx="139">
                  <c:v>39360</c:v>
                </c:pt>
                <c:pt idx="140">
                  <c:v>38963</c:v>
                </c:pt>
                <c:pt idx="141">
                  <c:v>38359</c:v>
                </c:pt>
                <c:pt idx="142">
                  <c:v>37328</c:v>
                </c:pt>
                <c:pt idx="143">
                  <c:v>33990</c:v>
                </c:pt>
                <c:pt idx="144">
                  <c:v>44984</c:v>
                </c:pt>
                <c:pt idx="145">
                  <c:v>40609</c:v>
                </c:pt>
                <c:pt idx="146">
                  <c:v>43209</c:v>
                </c:pt>
                <c:pt idx="147">
                  <c:v>40094</c:v>
                </c:pt>
                <c:pt idx="148">
                  <c:v>39388</c:v>
                </c:pt>
                <c:pt idx="149">
                  <c:v>38170</c:v>
                </c:pt>
                <c:pt idx="150">
                  <c:v>40127</c:v>
                </c:pt>
                <c:pt idx="151">
                  <c:v>41455</c:v>
                </c:pt>
                <c:pt idx="152">
                  <c:v>41735</c:v>
                </c:pt>
                <c:pt idx="153">
                  <c:v>41889</c:v>
                </c:pt>
                <c:pt idx="154">
                  <c:v>38579</c:v>
                </c:pt>
                <c:pt idx="155">
                  <c:v>34311</c:v>
                </c:pt>
                <c:pt idx="156">
                  <c:v>44247</c:v>
                </c:pt>
                <c:pt idx="157">
                  <c:v>36645</c:v>
                </c:pt>
                <c:pt idx="158">
                  <c:v>38540</c:v>
                </c:pt>
                <c:pt idx="159">
                  <c:v>36738</c:v>
                </c:pt>
                <c:pt idx="160">
                  <c:v>35626</c:v>
                </c:pt>
                <c:pt idx="161">
                  <c:v>33154</c:v>
                </c:pt>
                <c:pt idx="162">
                  <c:v>36188</c:v>
                </c:pt>
                <c:pt idx="163">
                  <c:v>36400</c:v>
                </c:pt>
                <c:pt idx="164">
                  <c:v>37063</c:v>
                </c:pt>
                <c:pt idx="165">
                  <c:v>36055</c:v>
                </c:pt>
                <c:pt idx="166">
                  <c:v>33827</c:v>
                </c:pt>
                <c:pt idx="167">
                  <c:v>31972</c:v>
                </c:pt>
                <c:pt idx="168">
                  <c:v>41229</c:v>
                </c:pt>
                <c:pt idx="169">
                  <c:v>36754</c:v>
                </c:pt>
                <c:pt idx="170">
                  <c:v>38021</c:v>
                </c:pt>
                <c:pt idx="171">
                  <c:v>37183</c:v>
                </c:pt>
                <c:pt idx="172">
                  <c:v>35749</c:v>
                </c:pt>
                <c:pt idx="173">
                  <c:v>34171</c:v>
                </c:pt>
                <c:pt idx="174">
                  <c:v>36390</c:v>
                </c:pt>
                <c:pt idx="175">
                  <c:v>36539</c:v>
                </c:pt>
                <c:pt idx="176">
                  <c:v>37879</c:v>
                </c:pt>
                <c:pt idx="177">
                  <c:v>36450</c:v>
                </c:pt>
                <c:pt idx="178">
                  <c:v>32379</c:v>
                </c:pt>
                <c:pt idx="179">
                  <c:v>32691</c:v>
                </c:pt>
                <c:pt idx="180">
                  <c:v>41914</c:v>
                </c:pt>
                <c:pt idx="181">
                  <c:v>35709</c:v>
                </c:pt>
                <c:pt idx="182">
                  <c:v>40329</c:v>
                </c:pt>
                <c:pt idx="183">
                  <c:v>38072</c:v>
                </c:pt>
                <c:pt idx="184">
                  <c:v>36534</c:v>
                </c:pt>
                <c:pt idx="185">
                  <c:v>35520</c:v>
                </c:pt>
                <c:pt idx="186">
                  <c:v>36612</c:v>
                </c:pt>
                <c:pt idx="187">
                  <c:v>35207</c:v>
                </c:pt>
                <c:pt idx="188">
                  <c:v>36444</c:v>
                </c:pt>
                <c:pt idx="189">
                  <c:v>36702</c:v>
                </c:pt>
                <c:pt idx="190">
                  <c:v>33467</c:v>
                </c:pt>
                <c:pt idx="191">
                  <c:v>31910</c:v>
                </c:pt>
                <c:pt idx="192">
                  <c:v>39405</c:v>
                </c:pt>
                <c:pt idx="193">
                  <c:v>34830</c:v>
                </c:pt>
                <c:pt idx="194">
                  <c:v>38131</c:v>
                </c:pt>
                <c:pt idx="195">
                  <c:v>35147</c:v>
                </c:pt>
                <c:pt idx="196">
                  <c:v>34341</c:v>
                </c:pt>
                <c:pt idx="197">
                  <c:v>32849</c:v>
                </c:pt>
                <c:pt idx="198">
                  <c:v>33920</c:v>
                </c:pt>
                <c:pt idx="199">
                  <c:v>33897</c:v>
                </c:pt>
                <c:pt idx="200">
                  <c:v>34375</c:v>
                </c:pt>
                <c:pt idx="201">
                  <c:v>31592</c:v>
                </c:pt>
                <c:pt idx="202">
                  <c:v>30366</c:v>
                </c:pt>
                <c:pt idx="203">
                  <c:v>27390</c:v>
                </c:pt>
                <c:pt idx="204">
                  <c:v>35100</c:v>
                </c:pt>
                <c:pt idx="205">
                  <c:v>30600</c:v>
                </c:pt>
                <c:pt idx="206">
                  <c:v>33200</c:v>
                </c:pt>
                <c:pt idx="207">
                  <c:v>30400</c:v>
                </c:pt>
                <c:pt idx="208">
                  <c:v>30300</c:v>
                </c:pt>
                <c:pt idx="209">
                  <c:v>28900</c:v>
                </c:pt>
                <c:pt idx="210">
                  <c:v>29400</c:v>
                </c:pt>
                <c:pt idx="211">
                  <c:v>30200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4511456"/>
        <c:axId val="325680760"/>
      </c:lineChart>
      <c:dateAx>
        <c:axId val="324511456"/>
        <c:scaling>
          <c:orientation val="minMax"/>
        </c:scaling>
        <c:delete val="0"/>
        <c:axPos val="b"/>
        <c:numFmt formatCode="yyyy&quot;년&quot;\ m&quot;월&quot;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5680760"/>
        <c:crosses val="autoZero"/>
        <c:auto val="0"/>
        <c:lblOffset val="100"/>
        <c:baseTimeUnit val="days"/>
        <c:majorUnit val="12"/>
        <c:minorUnit val="1"/>
      </c:dateAx>
      <c:valAx>
        <c:axId val="325680760"/>
        <c:scaling>
          <c:orientation val="minMax"/>
          <c:max val="62000"/>
          <c:min val="27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4511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C0CE9-3841-429C-BDEE-BD6AEA06F88C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52120-1FEF-404C-989A-D9373BFE48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3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52120-1FEF-404C-989A-D9373BFE482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95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52120-1FEF-404C-989A-D9373BFE482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0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40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8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83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9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12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9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45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7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37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48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96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B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520FD-C637-41B7-B191-4AD4EC851CD4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B405C-77EF-41A0-98B8-3E8B2E215B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3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4.jpeg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67.png"/><Relationship Id="rId10" Type="http://schemas.microsoft.com/office/2007/relationships/hdphoto" Target="../media/hdphoto11.wdp"/><Relationship Id="rId4" Type="http://schemas.openxmlformats.org/officeDocument/2006/relationships/image" Target="../media/image10.png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microsoft.com/office/2007/relationships/hdphoto" Target="../media/hdphoto5.wdp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3409"/>
            <a:ext cx="12190412" cy="6862997"/>
            <a:chOff x="3" y="0"/>
            <a:chExt cx="12190412" cy="6862997"/>
          </a:xfrm>
        </p:grpSpPr>
        <p:pic>
          <p:nvPicPr>
            <p:cNvPr id="1028" name="Picture 4" descr="C:\Users\qwas\Downloads\sea-2885809_192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33" b="26599"/>
            <a:stretch/>
          </p:blipFill>
          <p:spPr bwMode="auto">
            <a:xfrm>
              <a:off x="3" y="0"/>
              <a:ext cx="12190412" cy="6859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qwas\Downloads\building-2654823_1920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25" b="89828" l="0" r="100000">
                          <a14:foregroundMark x1="7031" y1="73944" x2="5573" y2="80203"/>
                          <a14:foregroundMark x1="8229" y1="82864" x2="8229" y2="82864"/>
                          <a14:backgroundMark x1="2135" y1="6495" x2="28385" y2="25352"/>
                          <a14:backgroundMark x1="93073" y1="54147" x2="98750" y2="63615"/>
                          <a14:backgroundMark x1="42083" y1="35055" x2="29219" y2="28247"/>
                          <a14:backgroundMark x1="99219" y1="65180" x2="99479" y2="71049"/>
                          <a14:backgroundMark x1="95781" y1="64632" x2="92448" y2="65023"/>
                          <a14:backgroundMark x1="77396" y1="18232" x2="80208" y2="21831"/>
                          <a14:backgroundMark x1="45260" y1="38811" x2="47188" y2="39671"/>
                          <a14:backgroundMark x1="75573" y1="16823" x2="77135" y2="179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61" b="18918"/>
            <a:stretch/>
          </p:blipFill>
          <p:spPr bwMode="auto">
            <a:xfrm>
              <a:off x="3" y="1053530"/>
              <a:ext cx="9335564" cy="5809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67" y="2297325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349674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160" y="2309862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82" y="2349674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334978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71" y="2300035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07" y="2198667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69" y="2309861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629" y="2306270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768" y="2148811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82" y="2174889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166" y="2345177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86" y="2256549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86" y="2248829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82" y="2261426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82" y="2230858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58" y="2277666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365" y="2221059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82" y="2205658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322752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644" y="2345881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0" y="2133650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635" y="2288114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304" y="2133794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205658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650" y="2325481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86" y="2325482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78" y="2277666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86" y="2265312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86" y="2277666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339860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302985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218317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67" y="2247622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304" y="2163618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02" y="2208396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349674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174889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166" y="2223773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02" y="2223773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75" y="2223773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2223773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C:\Users\qwas\Downloads\baby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45" y="2192003"/>
            <a:ext cx="1080120" cy="11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-------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212.2066"/>
                </p14:media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6192818" y="2479052"/>
            <a:ext cx="386255" cy="386254"/>
          </a:xfrm>
          <a:prstGeom prst="rect">
            <a:avLst/>
          </a:prstGeom>
        </p:spPr>
      </p:pic>
      <p:pic>
        <p:nvPicPr>
          <p:cNvPr id="9" name="Picture 4" descr="C:\Users\qwas\Downloads\coupl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970" y="2107335"/>
            <a:ext cx="1338336" cy="133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15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695 C 0.00078 -0.00532 0.00169 -0.01504 0.00391 -0.02592 C 0.00521 -0.03773 0.00781 -0.05115 0.0112 -0.06018 C 0.01263 -0.07453 0.01432 -0.07083 0.01797 -0.08009 C 0.02292 -0.09328 0.02838 -0.10115 0.03542 -0.10324 C 0.05755 -0.10115 0.06979 -0.10254 0.08841 -0.08888 C 0.08893 -0.08773 0.08932 -0.08611 0.08997 -0.08495 C 0.09154 -0.08333 0.09466 -0.08125 0.09466 -0.08101 C 0.09648 -0.07662 0.09831 -0.07268 0.10078 -0.07083 C 0.10338 -0.06458 0.10573 -0.05949 0.10898 -0.05625 C 0.11484 -0.0375 0.10742 -0.05995 0.11367 -0.04583 C 0.11654 -0.03935 0.11888 -0.03078 0.12148 -0.02314 C 0.12409 -0.01551 0.12474 -0.01574 0.12708 -0.00787 C 0.13268 0.01297 0.12174 -0.02129 0.13073 0.00324 C 0.13255 0.00811 0.13581 0.01899 0.13581 0.01922 C 0.13698 0.02755 0.13542 0.01852 0.13893 0.0294 C 0.14088 0.03542 0.14245 0.04237 0.14414 0.04931 C 0.14531 0.05949 0.14349 0.0463 0.14609 0.05718 C 0.14857 0.06737 0.15039 0.07871 0.15286 0.08866 C 0.15417 0.09514 0.15612 0.10093 0.15755 0.10764 C 0.16224 0.12917 0.16588 0.15186 0.17187 0.17199 C 0.17331 0.18403 0.17474 0.19237 0.17708 0.20324 C 0.17865 0.21088 0.1793 0.22153 0.18021 0.2301 C 0.18086 0.24352 0.18281 0.25625 0.18437 0.26945 C 0.18463 0.29422 0.18307 0.37593 0.18685 0.41042 C 0.18698 0.42732 0.18802 0.44399 0.18802 0.46042 C 0.18802 0.50162 0.18581 0.54237 0.18581 0.58334 L 0.18529 0.61158 " pathEditMode="relative" rAng="0" ptsTypes="ffffffffffffffffffffffffffAA">
                                      <p:cBhvr>
                                        <p:cTn id="6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24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95833E-6 -0.00741 C -0.00118 -0.0206 -0.00222 -0.03102 -0.00469 -0.04305 C -0.00625 -0.05579 -0.00899 -0.07014 -0.01276 -0.08032 C -0.01459 -0.0956 -0.01641 -0.09143 -0.02045 -0.10139 C -0.02618 -0.11528 -0.03217 -0.1243 -0.04011 -0.12639 C -0.06511 -0.1243 -0.07891 -0.12569 -0.09974 -0.11111 C -0.10039 -0.10995 -0.10092 -0.10787 -0.1017 -0.10717 C -0.10326 -0.10486 -0.10677 -0.10301 -0.10677 -0.10254 C -0.10899 -0.09768 -0.11081 -0.09375 -0.11381 -0.09143 C -0.11654 -0.08449 -0.1194 -0.07963 -0.12292 -0.07569 C -0.12956 -0.05555 -0.1211 -0.08009 -0.12826 -0.06435 C -0.13151 -0.05764 -0.13399 -0.04792 -0.13698 -0.04004 C -0.13998 -0.03194 -0.14089 -0.03241 -0.14323 -0.02338 C -0.14961 -0.00116 -0.13724 -0.03773 -0.1474 -0.01157 C -0.14935 -0.00625 -0.15313 0.00533 -0.15313 0.00556 C -0.15443 0.01482 -0.15274 0.00463 -0.15677 0.0169 C -0.15873 0.02338 -0.16068 0.03125 -0.1625 0.03843 C -0.16381 0.04931 -0.16172 0.03519 -0.16472 0.04676 C -0.16758 0.05764 -0.16954 0.07014 -0.17227 0.08102 C -0.17383 0.08773 -0.17592 0.09398 -0.17748 0.10093 C -0.18295 0.12431 -0.18698 0.14884 -0.19375 0.17083 C -0.19532 0.18357 -0.19701 0.19306 -0.19948 0.20509 C -0.20144 0.2132 -0.20209 0.22454 -0.20313 0.23333 C -0.20378 0.24815 -0.20612 0.26204 -0.20756 0.27616 C -0.20808 0.30278 -0.20638 0.39097 -0.21055 0.42847 C -0.21081 0.44676 -0.21159 0.46458 -0.21159 0.48287 C -0.21159 0.52732 -0.20938 0.57107 -0.20938 0.61528 L -0.20886 0.64583 " pathEditMode="relative" rAng="0" ptsTypes="ffffffffffffffffffffffffffAA">
                                      <p:cBhvr>
                                        <p:cTn id="8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26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E-6 0.00648 C 0.00104 -0.00579 0.00208 -0.01551 0.00495 -0.02616 C 0.00651 -0.03797 0.00976 -0.05139 0.01406 -0.06042 C 0.01588 -0.07477 0.01797 -0.07107 0.02252 -0.08009 C 0.02877 -0.09329 0.03542 -0.10116 0.04427 -0.10324 C 0.07213 -0.10116 0.08737 -0.10255 0.11068 -0.08912 C 0.11133 -0.08773 0.11185 -0.08611 0.11263 -0.08519 C 0.11445 -0.08334 0.11849 -0.08148 0.11849 -0.08125 C 0.1207 -0.07685 0.12305 -0.07292 0.12617 -0.07107 C 0.1293 -0.06459 0.13229 -0.05972 0.13646 -0.05648 C 0.14375 -0.03773 0.13437 -0.06019 0.14232 -0.0463 C 0.14583 -0.03959 0.1487 -0.03125 0.15195 -0.02361 C 0.15534 -0.01597 0.15612 -0.01621 0.15898 -0.00834 C 0.16601 0.0125 0.15234 -0.02153 0.16354 0.00278 C 0.16588 0.00741 0.17005 0.01828 0.17005 0.01852 C 0.17148 0.02708 0.16953 0.01782 0.17396 0.0287 C 0.1763 0.03495 0.17825 0.04166 0.18034 0.04861 C 0.1819 0.05879 0.17956 0.0456 0.18294 0.05648 C 0.18594 0.06666 0.18828 0.07801 0.19127 0.08773 C 0.19297 0.09421 0.19544 0.1 0.19713 0.10648 C 0.20312 0.12801 0.20755 0.15069 0.2151 0.1706 C 0.2168 0.18264 0.21862 0.19097 0.22161 0.20185 C 0.22357 0.20949 0.22448 0.22014 0.22552 0.22847 C 0.22643 0.2419 0.22891 0.25463 0.23073 0.26759 C 0.23112 0.29236 0.22904 0.37361 0.23385 0.4081 C 0.23398 0.425 0.23529 0.44143 0.23529 0.45787 C 0.23529 0.49884 0.23255 0.53958 0.23255 0.58009 L 0.2319 0.60833 " pathEditMode="relative" rAng="0" ptsTypes="ffffffffffffffffffffffffffAA">
                                      <p:cBhvr>
                                        <p:cTn id="10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8" y="2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125E-6 -2.59259E-6 C -0.00143 -0.01134 -0.00286 -0.02014 -0.00599 -0.03078 C -0.00781 -0.04166 -0.01119 -0.05416 -0.01601 -0.06273 C -0.0181 -0.07592 -0.02044 -0.07245 -0.02552 -0.08102 C -0.03268 -0.09305 -0.0401 -0.10069 -0.04974 -0.10254 C -0.08099 -0.10069 -0.09817 -0.10185 -0.12409 -0.08958 C -0.12487 -0.08842 -0.12539 -0.08657 -0.12643 -0.08588 C -0.12825 -0.08403 -0.13268 -0.0824 -0.13268 -0.08194 C -0.13541 -0.07778 -0.13789 -0.07453 -0.14153 -0.07245 C -0.14492 -0.06643 -0.1483 -0.06227 -0.15286 -0.05879 C -0.16106 -0.04143 -0.15052 -0.0625 -0.1595 -0.04907 C -0.16354 -0.04328 -0.16653 -0.03495 -0.17031 -0.02824 C -0.17396 -0.02129 -0.17513 -0.02153 -0.17799 -0.01365 C -0.18593 0.00533 -0.17057 -0.02615 -0.1832 -0.00347 C -0.18554 0.00093 -0.19036 0.01088 -0.19036 0.01111 C -0.19192 0.01898 -0.18984 0.01042 -0.19479 0.02107 C -0.19726 0.02662 -0.19961 0.03334 -0.20195 0.03959 C -0.20364 0.04885 -0.20104 0.03681 -0.20455 0.04676 C -0.20833 0.05625 -0.2108 0.0669 -0.21419 0.07639 C -0.21601 0.08218 -0.21862 0.0875 -0.22044 0.09352 C -0.22747 0.11366 -0.23242 0.13472 -0.24088 0.15371 C -0.24271 0.16482 -0.24479 0.17292 -0.24791 0.1831 C -0.25026 0.19005 -0.25117 0.2 -0.25247 0.20764 C -0.25325 0.22014 -0.25612 0.23218 -0.25807 0.24445 C -0.25846 0.26736 -0.25651 0.34352 -0.26172 0.37593 C -0.26198 0.39144 -0.26289 0.40718 -0.26289 0.42269 C -0.26289 0.46088 -0.26015 0.49861 -0.26015 0.53704 L -0.2595 0.5632 " pathEditMode="relative" rAng="0" ptsTypes="ffffffffffffffffffffffffffAA">
                                      <p:cBhvr>
                                        <p:cTn id="12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1" y="230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1068 -0.04236 C -0.00899 -0.05579 -0.00704 -0.06574 -0.00248 -0.07732 C 4.16667E-6 -0.09028 0.00533 -0.10417 0.01237 -0.11389 C 0.01536 -0.12871 0.01862 -0.125 0.02604 -0.13473 C 0.03645 -0.14861 0.04739 -0.15741 0.06184 -0.15949 C 0.10729 -0.15741 0.13242 -0.1588 0.17044 -0.14422 C 0.17161 -0.14306 0.17239 -0.14121 0.17382 -0.14028 C 0.17669 -0.13843 0.1832 -0.13611 0.1832 -0.13588 C 0.18684 -0.13102 0.19075 -0.12709 0.19583 -0.125 C 0.20091 -0.11829 0.20586 -0.1132 0.21263 -0.10949 C 0.22474 -0.09005 0.20924 -0.11366 0.22226 -0.09838 C 0.22812 -0.09167 0.23281 -0.08241 0.23815 -0.07454 C 0.24336 -0.06644 0.24505 -0.06667 0.24961 -0.05811 C 0.26106 -0.03635 0.23867 -0.07223 0.25703 -0.04653 C 0.2608 -0.04144 0.26757 -0.0301 0.26757 -0.02986 C 0.27005 -0.02084 0.26679 -0.03033 0.27408 -0.01875 C 0.27773 -0.01227 0.28112 -0.00486 0.2845 0.00231 C 0.28698 0.01296 0.2832 -0.00093 0.28867 0.01064 C 0.29375 0.02152 0.29752 0.03333 0.30221 0.04398 C 0.30507 0.05092 0.30911 0.05694 0.31198 0.06342 C 0.32174 0.08657 0.32903 0.11088 0.3414 0.13217 C 0.34414 0.14467 0.34713 0.15393 0.35195 0.16551 C 0.3552 0.17338 0.35651 0.18472 0.35846 0.19351 C 0.35989 0.20787 0.36393 0.22152 0.36666 0.23518 C 0.36744 0.26134 0.36419 0.34814 0.372 0.38449 C 0.37239 0.40254 0.37434 0.42014 0.37434 0.43796 C 0.37434 0.48101 0.36992 0.52453 0.36992 0.56805 L 0.36901 0.59768 " pathEditMode="relative" rAng="0" ptsTypes="ffffffffffffffffffffffffffAA">
                                      <p:cBhvr>
                                        <p:cTn id="14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45" y="2613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3.125E-6 -3.7037E-7 C -0.00078 -0.01227 -0.00143 -0.02176 -0.00312 -0.03287 C -0.00403 -0.04468 -0.00586 -0.05787 -0.00833 -0.06713 C -0.0095 -0.08102 -0.01067 -0.07731 -0.01328 -0.08657 C -0.01705 -0.09931 -0.02096 -0.10764 -0.02604 -0.10949 C -0.04231 -0.10764 -0.0513 -0.1088 -0.06484 -0.0956 C -0.06523 -0.09444 -0.06562 -0.09259 -0.06614 -0.09167 C -0.06705 -0.08981 -0.0694 -0.08796 -0.0694 -0.0875 C -0.07083 -0.0831 -0.072 -0.0794 -0.07396 -0.07731 C -0.07578 -0.07083 -0.0776 -0.06643 -0.07994 -0.06273 C -0.08424 -0.04444 -0.07864 -0.0669 -0.08333 -0.05231 C -0.08541 -0.04606 -0.08711 -0.03727 -0.08906 -0.03009 C -0.09101 -0.02268 -0.09153 -0.02315 -0.0931 -0.01458 C -0.09726 0.00556 -0.08919 -0.02801 -0.09583 -0.00393 C -0.09713 0.00093 -0.09961 0.01157 -0.09961 0.01181 C -0.10039 0.02037 -0.09935 0.01111 -0.10195 0.02222 C -0.10312 0.02824 -0.10442 0.03542 -0.1056 0.04213 C -0.10651 0.05208 -0.10507 0.03912 -0.10703 0.04977 C -0.10898 0.05972 -0.11015 0.0713 -0.11198 0.08125 C -0.11302 0.0875 -0.11432 0.09306 -0.11536 0.09954 C -0.11888 0.12107 -0.12148 0.14375 -0.12591 0.16389 C -0.12695 0.17569 -0.12799 0.18426 -0.12968 0.19537 C -0.13099 0.20278 -0.13138 0.21319 -0.13203 0.2213 C -0.13242 0.23495 -0.13398 0.24769 -0.13489 0.26065 C -0.13515 0.28519 -0.13411 0.36644 -0.13685 0.40116 C -0.13698 0.41759 -0.1375 0.43426 -0.1375 0.45093 C -0.1375 0.49167 -0.13606 0.53194 -0.13606 0.57269 L -0.1358 0.60069 " pathEditMode="relative" rAng="0" ptsTypes="ffffffffffffffffffffffffffAA">
                                      <p:cBhvr>
                                        <p:cTn id="16" dur="1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245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95833E-6 -2.96296E-6 C -0.00182 -0.0125 -0.00338 -0.02222 -0.00703 -0.03356 C -0.00911 -0.0456 -0.01315 -0.05902 -0.01862 -0.06852 C -0.02109 -0.08287 -0.02382 -0.07893 -0.02981 -0.08842 C -0.03815 -0.10139 -0.04661 -0.10995 -0.05807 -0.1118 C -0.09414 -0.10995 -0.11419 -0.11111 -0.14453 -0.09768 C -0.14518 -0.09629 -0.14596 -0.09444 -0.14713 -0.09375 C -0.14934 -0.09166 -0.15455 -0.08981 -0.15455 -0.08935 C -0.15755 -0.08495 -0.16028 -0.08125 -0.16458 -0.07893 C -0.16875 -0.07245 -0.17278 -0.06782 -0.17773 -0.06412 C -0.1875 -0.04537 -0.175 -0.06828 -0.18554 -0.05347 C -0.19023 -0.04722 -0.19388 -0.03819 -0.19804 -0.03078 C -0.20247 -0.02315 -0.20377 -0.02361 -0.20716 -0.01504 C -0.21627 0.00556 -0.19856 -0.02847 -0.21328 -0.00393 C -0.21601 0.00093 -0.22161 0.01181 -0.22161 0.01204 C -0.22343 0.0206 -0.22083 0.01111 -0.22682 0.02269 C -0.22955 0.02871 -0.23229 0.03611 -0.23515 0.04306 C -0.23698 0.05301 -0.23372 0.03982 -0.23815 0.0507 C -0.24231 0.06088 -0.24518 0.07269 -0.24908 0.08287 C -0.25143 0.08935 -0.25442 0.09491 -0.25664 0.10162 C -0.26458 0.12338 -0.27031 0.14653 -0.2802 0.16713 C -0.28242 0.17917 -0.28476 0.18797 -0.28854 0.19931 C -0.29127 0.20695 -0.29218 0.2176 -0.29388 0.22593 C -0.29466 0.23959 -0.29804 0.25278 -0.30026 0.26598 C -0.30091 0.29098 -0.29843 0.37385 -0.30442 0.40926 C -0.30481 0.42593 -0.30586 0.44306 -0.30586 0.45996 C -0.30586 0.50162 -0.30273 0.54283 -0.30273 0.58426 L -0.30208 0.61297 " pathEditMode="relative" rAng="0" ptsTypes="ffffffffffffffffffffffffffAA">
                                      <p:cBhvr>
                                        <p:cTn id="18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99" y="250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125E-6 4.44444E-6 C -0.00078 -0.01343 -0.00143 -0.02385 -0.00299 -0.03612 C -0.0039 -0.04885 -0.00573 -0.06343 -0.00807 -0.07338 C -0.00911 -0.08889 -0.01041 -0.08473 -0.01289 -0.09468 C -0.01653 -0.1088 -0.02018 -0.11783 -0.02513 -0.11991 C -0.04088 -0.11783 -0.04961 -0.11922 -0.06276 -0.10463 C -0.06315 -0.10325 -0.06341 -0.10139 -0.06393 -0.10047 C -0.06484 -0.09838 -0.06718 -0.0963 -0.06718 -0.09584 C -0.06849 -0.09098 -0.06966 -0.08704 -0.07148 -0.08473 C -0.0733 -0.07755 -0.075 -0.07269 -0.07734 -0.06875 C -0.08138 -0.04862 -0.07604 -0.07315 -0.0806 -0.05741 C -0.08268 -0.0507 -0.08424 -0.04098 -0.08606 -0.03311 C -0.08802 -0.025 -0.08854 -0.02524 -0.08997 -0.01621 C -0.09401 0.00601 -0.08619 -0.03056 -0.09271 -0.00417 C -0.09388 0.00092 -0.09622 0.01273 -0.09622 0.01296 C -0.097 0.02222 -0.09596 0.01203 -0.09856 0.0243 C -0.09974 0.03101 -0.10091 0.03888 -0.10208 0.04606 C -0.10299 0.05694 -0.10156 0.04282 -0.10351 0.05439 C -0.10534 0.0655 -0.10651 0.078 -0.10833 0.08888 C -0.10924 0.09583 -0.11054 0.10185 -0.11146 0.10879 C -0.11497 0.1324 -0.11744 0.15717 -0.12174 0.17916 C -0.12265 0.19213 -0.12382 0.20162 -0.12539 0.21365 C -0.12656 0.22175 -0.12695 0.23333 -0.1276 0.24236 C -0.12812 0.25694 -0.12955 0.27106 -0.13047 0.28541 C -0.13073 0.31203 -0.12968 0.40092 -0.13229 0.43888 C -0.13242 0.45694 -0.13294 0.47523 -0.13294 0.49328 C -0.13294 0.53796 -0.13151 0.58217 -0.13151 0.62685 L -0.13125 0.6574 " pathEditMode="relative" rAng="0" ptsTypes="ffffffffffffffffffffffffffAA">
                                      <p:cBhvr>
                                        <p:cTn id="20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54" y="268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0.01736 C 0.00052 -0.02824 0.00104 -0.03703 0.00248 -0.04722 C 0.00326 -0.0581 0.00482 -0.07037 0.00703 -0.07847 C 0.00794 -0.09143 0.00899 -0.08796 0.0112 -0.09653 C 0.01433 -0.10833 0.01771 -0.11574 0.02214 -0.11782 C 0.03594 -0.11574 0.04362 -0.1169 0.05521 -0.10463 C 0.0556 -0.1037 0.05586 -0.10208 0.05625 -0.10115 C 0.05716 -0.09953 0.05912 -0.09768 0.05912 -0.09745 C 0.06029 -0.09352 0.06146 -0.09004 0.06302 -0.08796 C 0.06459 -0.0824 0.06602 -0.07801 0.0681 -0.07477 C 0.07175 -0.0581 0.06706 -0.07847 0.07097 -0.06528 C 0.07279 -0.05949 0.07422 -0.05139 0.07591 -0.04467 C 0.07748 -0.03796 0.078 -0.03796 0.07943 -0.03078 C 0.08281 -0.01203 0.07604 -0.04282 0.08164 -0.02083 C 0.08281 -0.0162 0.0849 -0.00648 0.0849 -0.00625 C 0.08555 0.00139 0.08464 -0.00694 0.08685 0.00324 C 0.08802 0.00857 0.08893 0.01505 0.08998 0.0213 C 0.09076 0.03033 0.08959 0.01852 0.09128 0.02847 C 0.09284 0.0375 0.09401 0.04792 0.09544 0.05718 C 0.09636 0.06273 0.09753 0.06806 0.09844 0.07385 C 0.10143 0.09375 0.10365 0.11459 0.10742 0.13287 C 0.10821 0.14375 0.10912 0.15139 0.11055 0.16158 C 0.11159 0.16829 0.11198 0.17801 0.1125 0.18542 C 0.11302 0.19769 0.11419 0.20949 0.11511 0.22153 C 0.11537 0.24398 0.11433 0.31829 0.11667 0.35 C 0.1168 0.36505 0.11745 0.38033 0.11745 0.39537 C 0.11745 0.43287 0.11602 0.47014 0.11602 0.50718 L 0.11576 0.53264 " pathEditMode="relative" rAng="0" ptsTypes="ffffffffffffffffffffffffffAA">
                                      <p:cBhvr>
                                        <p:cTn id="22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2247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95833E-6 -3.7037E-6 C 0.00105 -0.01226 0.00261 -0.02152 0.00586 -0.03264 C 0.00769 -0.04444 0.01146 -0.05764 0.01667 -0.06689 C 0.01875 -0.08078 0.02123 -0.07708 0.02657 -0.08657 C 0.03412 -0.09907 0.04206 -0.1074 0.05248 -0.10949 C 0.08555 -0.1074 0.10352 -0.10879 0.13112 -0.09537 C 0.13191 -0.09421 0.13256 -0.09236 0.1336 -0.09143 C 0.13581 -0.08958 0.14037 -0.0875 0.14037 -0.08726 C 0.14323 -0.0831 0.14584 -0.07939 0.14961 -0.07708 C 0.15326 -0.07083 0.15691 -0.0662 0.16172 -0.06273 C 0.17045 -0.04421 0.15925 -0.06666 0.16862 -0.05231 C 0.17292 -0.04606 0.17644 -0.03726 0.18021 -0.03009 C 0.18399 -0.02268 0.18516 -0.02291 0.18842 -0.01458 C 0.19675 0.00556 0.18073 -0.02801 0.19388 -0.0037 C 0.19662 0.00116 0.20157 0.01181 0.20157 0.01204 C 0.20339 0.02037 0.20105 0.01111 0.20612 0.02223 C 0.20899 0.02824 0.2112 0.03519 0.21381 0.04213 C 0.2155 0.05186 0.21289 0.03889 0.21667 0.04977 C 0.22058 0.05973 0.22318 0.07107 0.2267 0.08102 C 0.22878 0.08727 0.23164 0.09283 0.2336 0.09931 C 0.24089 0.12084 0.2461 0.14352 0.25508 0.16343 C 0.25704 0.17547 0.25912 0.1838 0.26263 0.19491 C 0.26498 0.20209 0.26602 0.21274 0.26732 0.22084 C 0.26849 0.23426 0.27123 0.24699 0.27344 0.26019 C 0.27383 0.28473 0.27162 0.36551 0.27722 0.40024 C 0.27748 0.41667 0.27891 0.43311 0.27891 0.45 C 0.27891 0.49051 0.27566 0.53102 0.27566 0.57153 L 0.27487 0.59931 " pathEditMode="relative" rAng="0" ptsTypes="ffffffffffffffffffffffffffAA">
                                      <p:cBhvr>
                                        <p:cTn id="24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45" y="24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E-6 -2.59259E-6 C 0.00143 -0.01412 0.00299 -0.02477 0.00664 -0.0375 C 0.00859 -0.05115 0.01276 -0.0662 0.01823 -0.07639 C 0.0207 -0.09259 0.02331 -0.08842 0.02917 -0.09884 C 0.03737 -0.11342 0.04596 -0.12291 0.05742 -0.12546 C 0.09336 -0.12291 0.11315 -0.1243 0.14323 -0.10903 C 0.14414 -0.10787 0.14479 -0.10578 0.14583 -0.10463 C 0.14818 -0.10254 0.15325 -0.10023 0.15325 -0.1 C 0.15625 -0.0949 0.15924 -0.09074 0.16328 -0.08842 C 0.16732 -0.08102 0.17122 -0.07592 0.17656 -0.07176 C 0.18607 -0.05092 0.17383 -0.07615 0.18411 -0.05995 C 0.1888 -0.05254 0.19245 -0.04282 0.19661 -0.03426 C 0.20091 -0.02592 0.20208 -0.02615 0.20573 -0.01666 C 0.21471 0.00648 0.19713 -0.03194 0.21159 -0.0044 C 0.21458 0.00093 0.21992 0.0132 0.21992 0.01343 C 0.22187 0.02292 0.2194 0.01273 0.225 0.02547 C 0.22799 0.03218 0.2306 0.04028 0.23333 0.04769 C 0.23529 0.05926 0.23229 0.04445 0.23659 0.05672 C 0.24062 0.06806 0.24362 0.08102 0.24739 0.09236 C 0.24961 0.09977 0.25273 0.10602 0.25495 0.11343 C 0.26276 0.13797 0.26849 0.16412 0.27825 0.18658 C 0.28047 0.20023 0.28281 0.20996 0.28659 0.22246 C 0.28919 0.23079 0.29023 0.24306 0.29167 0.25232 C 0.29284 0.2676 0.29596 0.28218 0.29831 0.29699 C 0.29883 0.325 0.29635 0.4176 0.30247 0.45695 C 0.30273 0.47593 0.30417 0.49468 0.30417 0.51366 C 0.30417 0.56019 0.30078 0.60648 0.30078 0.65278 L 0.3 0.68426 " pathEditMode="relative" rAng="0" ptsTypes="ffffffffffffffffffffffffffAA">
                                      <p:cBhvr>
                                        <p:cTn id="26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279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3.7037E-7 C -0.0013 -0.01319 -0.0026 -0.02315 -0.00573 -0.03518 C -0.00742 -0.04745 -0.0108 -0.06157 -0.01536 -0.0713 C -0.01744 -0.08634 -0.01979 -0.08218 -0.02461 -0.09213 C -0.03151 -0.10579 -0.03867 -0.11435 -0.04817 -0.11643 C -0.07825 -0.11435 -0.09492 -0.11574 -0.11992 -0.10162 C -0.1207 -0.10023 -0.12122 -0.09838 -0.12226 -0.09745 C -0.12396 -0.09537 -0.12838 -0.09352 -0.12838 -0.09306 C -0.13086 -0.08843 -0.1332 -0.08449 -0.13685 -0.08218 C -0.1401 -0.07546 -0.14349 -0.0706 -0.14778 -0.0669 C -0.15573 -0.04722 -0.14544 -0.07106 -0.15416 -0.05579 C -0.15807 -0.04907 -0.16106 -0.03981 -0.16471 -0.03218 C -0.16823 -0.02431 -0.16927 -0.02454 -0.172 -0.01574 C -0.17968 0.00579 -0.16497 -0.02963 -0.17721 -0.00417 C -0.17942 0.00093 -0.18411 0.01227 -0.18411 0.0125 C -0.18567 0.02153 -0.18359 0.01157 -0.18841 0.02361 C -0.19075 0.03009 -0.19297 0.03773 -0.19531 0.04468 C -0.19687 0.05509 -0.19427 0.04144 -0.19791 0.05278 C -0.20143 0.06343 -0.20377 0.07569 -0.20703 0.08634 C -0.20885 0.09282 -0.21146 0.09884 -0.21315 0.10579 C -0.21992 0.12847 -0.22474 0.15255 -0.23294 0.17384 C -0.23463 0.18657 -0.23672 0.1956 -0.23984 0.20741 C -0.24205 0.21528 -0.24284 0.22639 -0.24414 0.23519 C -0.24492 0.24954 -0.24765 0.26319 -0.24948 0.27708 C -0.25 0.30301 -0.24791 0.38912 -0.25312 0.42616 C -0.25338 0.44352 -0.25429 0.46134 -0.25429 0.47894 C -0.25429 0.52222 -0.25156 0.56505 -0.25156 0.60833 L -0.25104 0.63819 " pathEditMode="relative" rAng="0" ptsTypes="ffffffffffffffffffffffffffAA">
                                      <p:cBhvr>
                                        <p:cTn id="28" dur="1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21" y="260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58333E-6 4.81481E-6 C 0.00118 -0.01158 0.00235 -0.02061 0.00534 -0.03079 C 0.00704 -0.0419 0.01042 -0.0544 0.01498 -0.06297 C 0.01693 -0.07639 0.01915 -0.07292 0.02396 -0.08149 C 0.0306 -0.09375 0.03777 -0.10116 0.04714 -0.10325 C 0.0767 -0.10116 0.09297 -0.10255 0.11771 -0.08982 C 0.11836 -0.08866 0.11888 -0.08704 0.1198 -0.08612 C 0.12175 -0.0845 0.12592 -0.08264 0.12592 -0.08264 C 0.12839 -0.07825 0.13086 -0.07454 0.13412 -0.07292 C 0.1375 -0.0669 0.14063 -0.06227 0.14506 -0.05926 C 0.15287 -0.04167 0.14284 -0.06274 0.15131 -0.04954 C 0.15508 -0.04329 0.15808 -0.03542 0.16159 -0.02825 C 0.16511 -0.02107 0.16602 -0.0213 0.16902 -0.01389 C 0.17644 0.00555 0.16198 -0.02639 0.17383 -0.00348 C 0.17631 0.00092 0.18073 0.01111 0.18073 0.01134 C 0.1823 0.01921 0.18021 0.01064 0.1849 0.02083 C 0.18737 0.02662 0.18946 0.0331 0.19167 0.03958 C 0.19336 0.04907 0.19089 0.0368 0.19441 0.04699 C 0.19766 0.05648 0.20013 0.06712 0.20326 0.07638 C 0.20508 0.0824 0.20769 0.08773 0.20951 0.09398 C 0.21589 0.11412 0.22058 0.13541 0.22865 0.15416 C 0.23047 0.1655 0.23243 0.17337 0.23555 0.18356 C 0.23763 0.19074 0.23855 0.20069 0.23972 0.20856 C 0.24063 0.22106 0.24323 0.2331 0.24519 0.24537 C 0.24558 0.26851 0.24349 0.3449 0.24857 0.37731 C 0.2487 0.39305 0.25 0.40856 0.25 0.42407 C 0.25 0.4625 0.24714 0.50069 0.24714 0.53888 L 0.24649 0.56527 " pathEditMode="relative" rAng="0" ptsTypes="ffffffffffffffffffffffffffAA">
                                      <p:cBhvr>
                                        <p:cTn id="30" dur="1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310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125E-6 0.00787 C -0.00065 -0.00625 -0.0013 -0.01713 -0.00286 -0.03009 C -0.00377 -0.04352 -0.00547 -0.05879 -0.00781 -0.06944 C -0.00885 -0.08565 -0.01002 -0.08125 -0.0125 -0.0919 C -0.01601 -0.10671 -0.01966 -0.1162 -0.02448 -0.11852 C -0.03984 -0.1162 -0.0483 -0.11759 -0.06106 -0.10231 C -0.06146 -0.10092 -0.06172 -0.09884 -0.06224 -0.09792 C -0.06315 -0.0956 -0.06536 -0.09352 -0.06536 -0.09305 C -0.06666 -0.08796 -0.06784 -0.08379 -0.06966 -0.08125 C -0.07135 -0.07384 -0.07304 -0.06875 -0.07526 -0.06458 C -0.07929 -0.04329 -0.07409 -0.06921 -0.07851 -0.05254 C -0.08047 -0.04537 -0.08203 -0.03518 -0.08385 -0.02685 C -0.08567 -0.01829 -0.08619 -0.01875 -0.08763 -0.00903 C -0.09153 0.01435 -0.08398 -0.0243 -0.09023 0.00347 C -0.0914 0.00903 -0.09375 0.0213 -0.09375 0.02153 C -0.09453 0.03125 -0.09349 0.0206 -0.09596 0.03357 C -0.09713 0.04051 -0.0983 0.04884 -0.09948 0.05648 C -0.10026 0.06783 -0.09896 0.05301 -0.10078 0.06528 C -0.1026 0.07685 -0.10377 0.09005 -0.10547 0.10162 C -0.10638 0.1088 -0.10768 0.11528 -0.10859 0.12269 C -0.11198 0.14746 -0.11445 0.17361 -0.11862 0.19676 C -0.11953 0.21042 -0.12057 0.22037 -0.12213 0.2331 C -0.1233 0.24167 -0.12369 0.25371 -0.12435 0.2632 C -0.12474 0.27871 -0.12617 0.29352 -0.12708 0.30857 C -0.12734 0.33681 -0.1263 0.43033 -0.1289 0.47037 C -0.12903 0.48935 -0.12955 0.50857 -0.12955 0.52778 C -0.12955 0.57477 -0.12812 0.6213 -0.12812 0.66829 L -0.12786 0.70046 " pathEditMode="relative" rAng="0" ptsTypes="ffffffffffffffffffffffffffAA">
                                      <p:cBhvr>
                                        <p:cTn id="32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2831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-4.44444E-6 C -0.00104 -0.0118 -0.00208 -0.02083 -0.00442 -0.03171 C -0.00573 -0.04305 -0.00833 -0.05578 -0.01185 -0.06481 C -0.01341 -0.07824 -0.01523 -0.07476 -0.01901 -0.08356 C -0.02422 -0.09606 -0.02981 -0.10393 -0.03711 -0.10578 C -0.06028 -0.10393 -0.07304 -0.10509 -0.09231 -0.09236 C -0.09297 -0.0912 -0.09336 -0.08935 -0.09414 -0.08865 C -0.09557 -0.0868 -0.09882 -0.08495 -0.09882 -0.08449 C -0.10078 -0.08032 -0.1026 -0.07685 -0.10534 -0.07476 C -0.10794 -0.06851 -0.11041 -0.06412 -0.1138 -0.06064 C -0.11992 -0.04282 -0.11211 -0.06458 -0.11875 -0.05069 C -0.12174 -0.04467 -0.12409 -0.03611 -0.12682 -0.02916 C -0.12955 -0.02199 -0.13034 -0.02222 -0.13255 -0.01412 C -0.13841 0.00556 -0.12695 -0.02685 -0.13646 -0.0037 C -0.13828 0.00093 -0.14179 0.01135 -0.14179 0.01158 C -0.14297 0.01968 -0.1414 0.01065 -0.14518 0.02153 C -0.14687 0.02732 -0.14869 0.0345 -0.15039 0.04075 C -0.15156 0.05024 -0.14961 0.03797 -0.15234 0.04815 C -0.15521 0.05787 -0.1569 0.06899 -0.1595 0.07871 C -0.1608 0.08473 -0.16289 0.09005 -0.16419 0.0963 C -0.16927 0.11713 -0.17304 0.13889 -0.17942 0.15834 C -0.18073 0.16991 -0.18229 0.17825 -0.18463 0.18889 C -0.18646 0.19607 -0.18698 0.20625 -0.18802 0.21412 C -0.18867 0.22709 -0.19075 0.23959 -0.19218 0.25209 C -0.19257 0.2757 -0.19101 0.35417 -0.19492 0.38774 C -0.19505 0.40371 -0.19583 0.41991 -0.19583 0.43588 C -0.19583 0.47524 -0.19375 0.51436 -0.19375 0.55371 L -0.19336 0.58079 " pathEditMode="relative" rAng="0" ptsTypes="ffffffffffffffffffffffffffAA">
                                      <p:cBhvr>
                                        <p:cTn id="34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237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125E-6 -0.01134 C -0.0013 -0.02338 -0.00247 -0.03264 -0.00534 -0.04375 C -0.00703 -0.05509 -0.01028 -0.06806 -0.01458 -0.07731 C -0.0164 -0.0912 -0.01862 -0.0875 -0.02317 -0.09653 C -0.02968 -0.10903 -0.03646 -0.11713 -0.04518 -0.11898 C -0.07356 -0.11713 -0.08919 -0.11852 -0.11263 -0.10556 C -0.11328 -0.10417 -0.1138 -0.10231 -0.11484 -0.10162 C -0.11653 -0.09954 -0.12057 -0.09792 -0.12057 -0.09745 C -0.12291 -0.09306 -0.12513 -0.08958 -0.12838 -0.0875 C -0.13164 -0.08125 -0.13463 -0.07685 -0.13867 -0.07315 C -0.14622 -0.05486 -0.13659 -0.07708 -0.14479 -0.06296 C -0.14843 -0.05694 -0.1513 -0.04815 -0.15455 -0.04097 C -0.15794 -0.03356 -0.15898 -0.03403 -0.16159 -0.02593 C -0.16875 -0.00579 -0.15481 -0.03889 -0.16627 -0.01505 C -0.16849 -0.01042 -0.17278 0.00023 -0.17278 0.00046 C -0.17435 0.00857 -0.17239 -0.00046 -0.17695 0.01065 C -0.17916 0.01644 -0.18125 0.02361 -0.18346 0.03009 C -0.18489 0.03982 -0.18242 0.02732 -0.18567 0.03773 C -0.18919 0.04745 -0.19127 0.0588 -0.1944 0.06875 C -0.19622 0.07477 -0.19843 0.08056 -0.20026 0.08681 C -0.20651 0.10787 -0.21106 0.13009 -0.21862 0.14977 C -0.22031 0.16157 -0.22226 0.17014 -0.22513 0.18079 C -0.22734 0.18819 -0.22812 0.19838 -0.22916 0.20671 C -0.22994 0.21991 -0.23255 0.23241 -0.23424 0.24537 C -0.23463 0.26944 -0.23281 0.34907 -0.23763 0.38357 C -0.23789 0.39977 -0.23867 0.41597 -0.23867 0.43241 C -0.23867 0.47269 -0.23619 0.51227 -0.23619 0.55232 L -0.23567 0.58009 " pathEditMode="relative" rAng="0" ptsTypes="ffffffffffffffffffffffffffAA">
                                      <p:cBhvr>
                                        <p:cTn id="36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2419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7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-2.22222E-6 C -0.00052 -0.01551 -0.0013 -0.03657 -0.00664 -0.05046 C -0.00976 -0.06944 -0.01341 -0.08819 -0.01914 -0.10532 C -0.02252 -0.12662 -0.02382 -0.15208 -0.03164 -0.17037 C -0.03476 -0.17754 -0.03815 -0.18588 -0.04244 -0.1912 C -0.04375 -0.19282 -0.04518 -0.19328 -0.04661 -0.19421 C -0.0483 -0.19537 -0.05169 -0.19699 -0.05169 -0.19699 C -0.0595 -0.19537 -0.06211 -0.19074 -0.06914 -0.1868 C -0.07252 -0.18055 -0.07669 -0.17916 -0.07994 -0.17199 C -0.08606 -0.15833 -0.08919 -0.14213 -0.09414 -0.12754 C -0.09583 -0.10856 -0.10065 -0.09213 -0.10338 -0.07407 C -0.10703 -0.01852 -0.10573 0.0382 -0.09752 0.0919 C -0.09557 0.1044 -0.09479 0.11945 -0.09088 0.13033 C -0.08906 0.14445 -0.08906 0.15764 -0.08502 0.17037 C -0.08398 0.18102 -0.0819 0.19097 -0.08086 0.20139 C -0.07968 0.21389 -0.07903 0.22593 -0.07747 0.23843 C -0.07239 0.325 -0.08685 0.41574 -0.0733 0.49931 C -0.0694 0.5581 -0.07174 0.62269 -0.07083 0.68148 C -0.07057 0.69584 -0.06836 0.70718 -0.06836 0.72153 " pathEditMode="relative" ptsTypes="ffffffffffffffffffA">
                                      <p:cBhvr>
                                        <p:cTn id="38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7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33333E-6 -2.22222E-6 C -0.00052 -0.01551 -0.0013 -0.03657 -0.00664 -0.05046 C -0.00976 -0.06944 -0.01341 -0.08819 -0.01914 -0.10532 C -0.02252 -0.12662 -0.02382 -0.15208 -0.03164 -0.17037 C -0.03476 -0.17754 -0.03815 -0.18588 -0.04244 -0.1912 C -0.04375 -0.19282 -0.04518 -0.19328 -0.04661 -0.19421 C -0.0483 -0.19537 -0.05169 -0.19699 -0.05169 -0.19699 C -0.0595 -0.19537 -0.06211 -0.19074 -0.06914 -0.1868 C -0.07252 -0.18055 -0.07669 -0.17916 -0.07994 -0.17199 C -0.08606 -0.15833 -0.08919 -0.14213 -0.09414 -0.12754 C -0.09583 -0.10856 -0.10065 -0.09213 -0.10338 -0.07407 C -0.10703 -0.01852 -0.10573 0.0382 -0.09752 0.0919 C -0.09557 0.1044 -0.09479 0.11945 -0.09088 0.13033 C -0.08906 0.14445 -0.08906 0.15764 -0.08502 0.17037 C -0.08398 0.18102 -0.0819 0.19097 -0.08086 0.20139 C -0.07968 0.21389 -0.07903 0.22593 -0.07747 0.23843 C -0.07239 0.325 -0.08685 0.41574 -0.0733 0.49931 C -0.0694 0.5581 -0.07174 0.62269 -0.07083 0.68148 C -0.07057 0.69584 -0.06836 0.70718 -0.06836 0.72153 " pathEditMode="relative" ptsTypes="ffffffffffffffffffA">
                                      <p:cBhvr>
                                        <p:cTn id="40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7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-2.22222E-6 C -0.00052 -0.01551 -0.0013 -0.03657 -0.00664 -0.05046 C -0.00976 -0.06944 -0.01341 -0.08819 -0.01914 -0.10532 C -0.02252 -0.12662 -0.02382 -0.15208 -0.03164 -0.17037 C -0.03476 -0.17754 -0.03815 -0.18588 -0.04244 -0.1912 C -0.04375 -0.19282 -0.04518 -0.19328 -0.04661 -0.19421 C -0.0483 -0.19537 -0.05169 -0.19699 -0.05169 -0.19699 C -0.0595 -0.19537 -0.06211 -0.19074 -0.06914 -0.1868 C -0.07252 -0.18055 -0.07669 -0.17916 -0.07994 -0.17199 C -0.08606 -0.15833 -0.08919 -0.14213 -0.09414 -0.12754 C -0.09583 -0.10856 -0.10065 -0.09213 -0.10338 -0.07407 C -0.10703 -0.01852 -0.10573 0.0382 -0.09752 0.0919 C -0.09557 0.1044 -0.09479 0.11945 -0.09088 0.13033 C -0.08906 0.14445 -0.08906 0.15764 -0.08502 0.17037 C -0.08398 0.18102 -0.0819 0.19097 -0.08086 0.20139 C -0.07968 0.21389 -0.07903 0.22593 -0.07747 0.23843 C -0.07239 0.325 -0.08685 0.41574 -0.0733 0.49931 C -0.0694 0.5581 -0.07174 0.62269 -0.07083 0.68148 C -0.07057 0.69584 -0.06836 0.70718 -0.06836 0.72153 " pathEditMode="relative" ptsTypes="ffffffffffffffffffA">
                                      <p:cBhvr>
                                        <p:cTn id="42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7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3021 0.08241 C -0.02969 0.06574 -0.02891 0.04329 -0.02318 0.02847 C -0.01979 0.0081 -0.01588 -0.0118 -0.00963 -0.03009 C -0.00599 -0.05278 -0.00469 -0.07986 0.00378 -0.09953 C 0.00716 -0.10717 0.01081 -0.11597 0.01537 -0.12176 C 0.0168 -0.12338 0.01836 -0.12384 0.01992 -0.125 C 0.02162 -0.12615 0.02526 -0.12778 0.02526 -0.12754 C 0.03372 -0.12615 0.03646 -0.12129 0.04414 -0.11713 C 0.04779 -0.11041 0.05221 -0.10879 0.05573 -0.10115 C 0.06224 -0.08657 0.06563 -0.06944 0.07096 -0.0537 C 0.07279 -0.03356 0.078 -0.01597 0.08086 0.00324 C 0.0849 0.0625 0.08346 0.12315 0.07461 0.18033 C 0.07253 0.19375 0.07162 0.20972 0.06745 0.2213 C 0.0655 0.23635 0.0655 0.25047 0.0612 0.26412 C 0.06003 0.27547 0.05781 0.28611 0.05664 0.29722 C 0.05547 0.31042 0.05469 0.32338 0.053 0.33681 C 0.04753 0.42917 0.06315 0.52593 0.04857 0.61505 C 0.0444 0.67778 0.04688 0.74676 0.04596 0.80949 C 0.04557 0.82477 0.04323 0.83681 0.04323 0.85232 " pathEditMode="relative" rAng="0" ptsTypes="ffffffffffffffffffA">
                                      <p:cBhvr>
                                        <p:cTn id="44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55" y="2798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7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0.0132 C 0.00052 -0.00347 0.00131 -0.02592 0.00703 -0.04074 C 0.01042 -0.06111 0.01433 -0.08102 0.02058 -0.0993 C 0.02422 -0.12199 0.02552 -0.14907 0.03399 -0.16875 C 0.03737 -0.17639 0.04102 -0.18518 0.04558 -0.19097 C 0.04701 -0.19259 0.04857 -0.19305 0.05013 -0.19421 C 0.05183 -0.19537 0.05547 -0.19699 0.05547 -0.19676 C 0.06394 -0.19537 0.06667 -0.19051 0.07435 -0.18634 C 0.078 -0.17963 0.08243 -0.17801 0.08594 -0.17037 C 0.09245 -0.15578 0.09584 -0.13865 0.10118 -0.12291 C 0.103 -0.10278 0.10821 -0.08518 0.11107 -0.06597 C 0.11511 -0.00671 0.11368 0.05394 0.10482 0.11111 C 0.10274 0.12454 0.10183 0.14051 0.09766 0.15209 C 0.09571 0.16713 0.09571 0.18125 0.09141 0.19491 C 0.09024 0.20625 0.08802 0.2169 0.08685 0.22801 C 0.08568 0.24121 0.0849 0.25417 0.08321 0.2676 C 0.07774 0.35996 0.09336 0.45672 0.07878 0.54584 C 0.07461 0.60857 0.07709 0.67755 0.07618 0.74028 C 0.07578 0.75556 0.07344 0.7676 0.07344 0.7831 " pathEditMode="relative" rAng="0" ptsTypes="ffffffffffffffffffA">
                                      <p:cBhvr>
                                        <p:cTn id="46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55" y="2798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7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125E-6 0.0132 C 0.00052 -0.00347 0.00131 -0.02592 0.00703 -0.04074 C 0.01042 -0.06111 0.01433 -0.08102 0.02058 -0.0993 C 0.02422 -0.12199 0.02552 -0.14907 0.03399 -0.16875 C 0.03737 -0.17639 0.04102 -0.18518 0.04558 -0.19097 C 0.04701 -0.19259 0.04857 -0.19305 0.05013 -0.19421 C 0.05183 -0.19537 0.05547 -0.19699 0.05547 -0.19676 C 0.06394 -0.19537 0.06667 -0.19051 0.07435 -0.18634 C 0.078 -0.17963 0.08243 -0.17801 0.08594 -0.17037 C 0.09245 -0.15578 0.09584 -0.13865 0.10118 -0.12291 C 0.103 -0.10278 0.10821 -0.08518 0.11107 -0.06597 C 0.11511 -0.00671 0.11368 0.05394 0.10482 0.11111 C 0.10274 0.12454 0.10183 0.14051 0.09766 0.15209 C 0.09571 0.16713 0.09571 0.18125 0.09141 0.19491 C 0.09024 0.20625 0.08802 0.2169 0.08685 0.22801 C 0.08568 0.24121 0.0849 0.25417 0.08321 0.2676 C 0.07774 0.35996 0.09336 0.45672 0.07878 0.54584 C 0.07461 0.60857 0.07709 0.67755 0.07618 0.74028 C 0.07578 0.75556 0.07344 0.7676 0.07344 0.7831 " pathEditMode="relative" rAng="0" ptsTypes="ffffffffffffffffffA">
                                      <p:cBhvr>
                                        <p:cTn id="48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55" y="2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2365" y="722245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데이터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115212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4566" y="2082824"/>
            <a:ext cx="7632848" cy="4040883"/>
            <a:chOff x="334566" y="2082824"/>
            <a:chExt cx="7632848" cy="4040883"/>
          </a:xfrm>
        </p:grpSpPr>
        <p:pic>
          <p:nvPicPr>
            <p:cNvPr id="21505" name="_x195281120" descr="EMB000018f43bf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66" y="2082824"/>
              <a:ext cx="7514376" cy="3507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781845" y="5662042"/>
              <a:ext cx="41855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자료출처</a:t>
              </a:r>
              <a:r>
                <a:rPr lang="en-US" altLang="ko-KR" b="1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ko-KR" altLang="en-US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국가통계포털 </a:t>
              </a:r>
              <a:r>
                <a:rPr lang="en-US" altLang="ko-KR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KOSIS</a:t>
              </a:r>
              <a:endParaRPr lang="en-US" altLang="ko-KR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53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직사각형 646"/>
          <p:cNvSpPr/>
          <p:nvPr/>
        </p:nvSpPr>
        <p:spPr>
          <a:xfrm>
            <a:off x="0" y="0"/>
            <a:ext cx="12190413" cy="8313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1073038" y="0"/>
            <a:ext cx="761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03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출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생수의 요인 분석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649" name="그룹 648"/>
          <p:cNvGrpSpPr/>
          <p:nvPr/>
        </p:nvGrpSpPr>
        <p:grpSpPr>
          <a:xfrm>
            <a:off x="6390" y="0"/>
            <a:ext cx="1152128" cy="1152128"/>
            <a:chOff x="6390" y="0"/>
            <a:chExt cx="1152128" cy="1152128"/>
          </a:xfrm>
        </p:grpSpPr>
        <p:pic>
          <p:nvPicPr>
            <p:cNvPr id="2054" name="Picture 6" descr="C:\Users\qwas\Downloads\bab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0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8" name="타원 647"/>
            <p:cNvSpPr/>
            <p:nvPr/>
          </p:nvSpPr>
          <p:spPr>
            <a:xfrm>
              <a:off x="478582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654" name="타원 653"/>
            <p:cNvSpPr/>
            <p:nvPr/>
          </p:nvSpPr>
          <p:spPr>
            <a:xfrm>
              <a:off x="622598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650" name="Rectangle 8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1" name="Rectangle 10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2" name="Rectangle 1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3" name="Rectangle 1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67" name="Rectangle 8"/>
          <p:cNvSpPr>
            <a:spLocks noChangeArrowheads="1"/>
          </p:cNvSpPr>
          <p:nvPr/>
        </p:nvSpPr>
        <p:spPr bwMode="auto">
          <a:xfrm>
            <a:off x="3011909" y="-3578213"/>
            <a:ext cx="12309006" cy="10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8" name="Rectangle 10"/>
          <p:cNvSpPr>
            <a:spLocks noChangeArrowheads="1"/>
          </p:cNvSpPr>
          <p:nvPr/>
        </p:nvSpPr>
        <p:spPr bwMode="auto">
          <a:xfrm>
            <a:off x="3036695" y="-3850050"/>
            <a:ext cx="12565971" cy="47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71" name="Rectangle 12"/>
          <p:cNvSpPr>
            <a:spLocks noChangeArrowheads="1"/>
          </p:cNvSpPr>
          <p:nvPr/>
        </p:nvSpPr>
        <p:spPr bwMode="auto">
          <a:xfrm>
            <a:off x="4503421" y="-4438321"/>
            <a:ext cx="6386342" cy="265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073038" y="1302443"/>
            <a:ext cx="9748626" cy="4575623"/>
            <a:chOff x="1073038" y="1302443"/>
            <a:chExt cx="9748626" cy="4575623"/>
          </a:xfrm>
        </p:grpSpPr>
        <p:pic>
          <p:nvPicPr>
            <p:cNvPr id="42" name="Picture 1" descr="C:\Users\qwas\Documents\카카오톡 받은 파일\사진 (2)\오토플롯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38" y="1302443"/>
              <a:ext cx="4582443" cy="4575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C:\Users\qwas\Documents\카카오톡 받은 파일\사진 (2)\오토플롯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222" y="1302443"/>
              <a:ext cx="4582442" cy="4575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3430910" y="2150094"/>
            <a:ext cx="6112590" cy="2880320"/>
            <a:chOff x="3430910" y="2150094"/>
            <a:chExt cx="6112590" cy="2880320"/>
          </a:xfrm>
        </p:grpSpPr>
        <p:sp>
          <p:nvSpPr>
            <p:cNvPr id="7" name="아래쪽 화살표 6"/>
            <p:cNvSpPr/>
            <p:nvPr/>
          </p:nvSpPr>
          <p:spPr>
            <a:xfrm>
              <a:off x="3430910" y="2150094"/>
              <a:ext cx="288032" cy="2880320"/>
            </a:xfrm>
            <a:prstGeom prst="downArrow">
              <a:avLst>
                <a:gd name="adj1" fmla="val 31507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아래쪽 화살표 22"/>
            <p:cNvSpPr/>
            <p:nvPr/>
          </p:nvSpPr>
          <p:spPr>
            <a:xfrm rot="3195562">
              <a:off x="8883937" y="2650901"/>
              <a:ext cx="288032" cy="1031095"/>
            </a:xfrm>
            <a:prstGeom prst="downArrow">
              <a:avLst>
                <a:gd name="adj1" fmla="val 31507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19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5329" y="1341562"/>
            <a:ext cx="6865981" cy="3586723"/>
            <a:chOff x="165329" y="1341562"/>
            <a:chExt cx="6865981" cy="3586723"/>
          </a:xfrm>
        </p:grpSpPr>
        <p:grpSp>
          <p:nvGrpSpPr>
            <p:cNvPr id="14" name="그룹 13"/>
            <p:cNvGrpSpPr/>
            <p:nvPr/>
          </p:nvGrpSpPr>
          <p:grpSpPr>
            <a:xfrm>
              <a:off x="262558" y="1341562"/>
              <a:ext cx="6768752" cy="3148162"/>
              <a:chOff x="262558" y="1341562"/>
              <a:chExt cx="6768752" cy="3148162"/>
            </a:xfrm>
          </p:grpSpPr>
          <p:pic>
            <p:nvPicPr>
              <p:cNvPr id="12291" name="_x195283200" descr="EMB000018f43be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58" y="1341562"/>
                <a:ext cx="6768752" cy="3148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직선 화살표 연결선 5"/>
              <p:cNvCxnSpPr/>
              <p:nvPr/>
            </p:nvCxnSpPr>
            <p:spPr>
              <a:xfrm>
                <a:off x="838622" y="1845618"/>
                <a:ext cx="6048672" cy="65794"/>
              </a:xfrm>
              <a:prstGeom prst="straightConnector1">
                <a:avLst/>
              </a:prstGeom>
              <a:ln w="857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endCxn id="12291" idx="3"/>
              </p:cNvCxnSpPr>
              <p:nvPr/>
            </p:nvCxnSpPr>
            <p:spPr>
              <a:xfrm>
                <a:off x="838622" y="2100846"/>
                <a:ext cx="6192688" cy="814797"/>
              </a:xfrm>
              <a:prstGeom prst="straightConnector1">
                <a:avLst/>
              </a:prstGeom>
              <a:ln w="857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/>
            <p:cNvSpPr/>
            <p:nvPr/>
          </p:nvSpPr>
          <p:spPr>
            <a:xfrm>
              <a:off x="165329" y="4528175"/>
              <a:ext cx="19864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자료출처</a:t>
              </a:r>
              <a:r>
                <a:rPr lang="en-US" altLang="ko-KR" sz="2000" b="1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0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ko-KR" altLang="en-US" sz="20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통계청</a:t>
              </a:r>
              <a:endParaRPr lang="en-US" altLang="ko-KR" sz="2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47" name="직사각형 646"/>
          <p:cNvSpPr/>
          <p:nvPr/>
        </p:nvSpPr>
        <p:spPr>
          <a:xfrm>
            <a:off x="0" y="0"/>
            <a:ext cx="12190413" cy="8313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1073038" y="0"/>
            <a:ext cx="761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03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출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생수의 요인 분석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649" name="그룹 648"/>
          <p:cNvGrpSpPr/>
          <p:nvPr/>
        </p:nvGrpSpPr>
        <p:grpSpPr>
          <a:xfrm>
            <a:off x="6390" y="0"/>
            <a:ext cx="1152128" cy="1152128"/>
            <a:chOff x="6390" y="0"/>
            <a:chExt cx="1152128" cy="1152128"/>
          </a:xfrm>
        </p:grpSpPr>
        <p:pic>
          <p:nvPicPr>
            <p:cNvPr id="2054" name="Picture 6" descr="C:\Users\qwas\Downloads\bab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0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8" name="타원 647"/>
            <p:cNvSpPr/>
            <p:nvPr/>
          </p:nvSpPr>
          <p:spPr>
            <a:xfrm>
              <a:off x="478582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654" name="타원 653"/>
            <p:cNvSpPr/>
            <p:nvPr/>
          </p:nvSpPr>
          <p:spPr>
            <a:xfrm>
              <a:off x="622598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650" name="Rectangle 8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1" name="Rectangle 10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2" name="Rectangle 1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3" name="Rectangle 1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087094" y="3573810"/>
            <a:ext cx="6768752" cy="3170562"/>
            <a:chOff x="5087094" y="3573810"/>
            <a:chExt cx="6768752" cy="3170562"/>
          </a:xfrm>
        </p:grpSpPr>
        <p:pic>
          <p:nvPicPr>
            <p:cNvPr id="12289" name="_x195281440" descr="EMB000018f43be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94" y="3573810"/>
              <a:ext cx="6768752" cy="3170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직선 화살표 연결선 22"/>
            <p:cNvCxnSpPr/>
            <p:nvPr/>
          </p:nvCxnSpPr>
          <p:spPr>
            <a:xfrm>
              <a:off x="5519142" y="4121529"/>
              <a:ext cx="6192688" cy="22131"/>
            </a:xfrm>
            <a:prstGeom prst="straightConnector1">
              <a:avLst/>
            </a:prstGeom>
            <a:ln w="857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5519142" y="4837581"/>
              <a:ext cx="6192688" cy="878367"/>
            </a:xfrm>
            <a:prstGeom prst="straightConnector1">
              <a:avLst/>
            </a:prstGeom>
            <a:ln w="857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2692828" y="3036564"/>
            <a:ext cx="6804756" cy="114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경제적인 요인</a:t>
            </a:r>
            <a:endParaRPr lang="ko-KR" altLang="en-US" sz="4000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1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직사각형 646"/>
          <p:cNvSpPr/>
          <p:nvPr/>
        </p:nvSpPr>
        <p:spPr>
          <a:xfrm>
            <a:off x="0" y="0"/>
            <a:ext cx="12190413" cy="8313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1073038" y="0"/>
            <a:ext cx="761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03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출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생수의 요인 분석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649" name="그룹 648"/>
          <p:cNvGrpSpPr/>
          <p:nvPr/>
        </p:nvGrpSpPr>
        <p:grpSpPr>
          <a:xfrm>
            <a:off x="6390" y="0"/>
            <a:ext cx="1152128" cy="1152128"/>
            <a:chOff x="6390" y="0"/>
            <a:chExt cx="1152128" cy="1152128"/>
          </a:xfrm>
        </p:grpSpPr>
        <p:pic>
          <p:nvPicPr>
            <p:cNvPr id="2054" name="Picture 6" descr="C:\Users\qwas\Downloads\bab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0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8" name="타원 647"/>
            <p:cNvSpPr/>
            <p:nvPr/>
          </p:nvSpPr>
          <p:spPr>
            <a:xfrm>
              <a:off x="478582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654" name="타원 653"/>
            <p:cNvSpPr/>
            <p:nvPr/>
          </p:nvSpPr>
          <p:spPr>
            <a:xfrm>
              <a:off x="622598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650" name="Rectangle 8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1" name="Rectangle 10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2" name="Rectangle 1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3" name="Rectangle 1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87" y="1269554"/>
            <a:ext cx="10093837" cy="5369239"/>
          </a:xfrm>
          <a:prstGeom prst="rect">
            <a:avLst/>
          </a:prstGeom>
        </p:spPr>
      </p:pic>
      <p:sp>
        <p:nvSpPr>
          <p:cNvPr id="2067" name="Rectangle 8"/>
          <p:cNvSpPr>
            <a:spLocks noChangeArrowheads="1"/>
          </p:cNvSpPr>
          <p:nvPr/>
        </p:nvSpPr>
        <p:spPr bwMode="auto">
          <a:xfrm>
            <a:off x="3011909" y="-3578213"/>
            <a:ext cx="12309006" cy="10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8" name="Rectangle 10"/>
          <p:cNvSpPr>
            <a:spLocks noChangeArrowheads="1"/>
          </p:cNvSpPr>
          <p:nvPr/>
        </p:nvSpPr>
        <p:spPr bwMode="auto">
          <a:xfrm>
            <a:off x="3036695" y="-3850050"/>
            <a:ext cx="12565971" cy="47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71" name="Rectangle 12"/>
          <p:cNvSpPr>
            <a:spLocks noChangeArrowheads="1"/>
          </p:cNvSpPr>
          <p:nvPr/>
        </p:nvSpPr>
        <p:spPr bwMode="auto">
          <a:xfrm>
            <a:off x="4503421" y="-4438321"/>
            <a:ext cx="6386342" cy="265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5399392" y="3332971"/>
            <a:ext cx="597379" cy="2523615"/>
            <a:chOff x="5399392" y="3332971"/>
            <a:chExt cx="597379" cy="2523615"/>
          </a:xfrm>
        </p:grpSpPr>
        <p:grpSp>
          <p:nvGrpSpPr>
            <p:cNvPr id="2069" name="그룹 2068"/>
            <p:cNvGrpSpPr/>
            <p:nvPr/>
          </p:nvGrpSpPr>
          <p:grpSpPr>
            <a:xfrm>
              <a:off x="5399392" y="3332971"/>
              <a:ext cx="597379" cy="2523615"/>
              <a:chOff x="5399392" y="3332971"/>
              <a:chExt cx="597379" cy="2523615"/>
            </a:xfrm>
          </p:grpSpPr>
          <p:grpSp>
            <p:nvGrpSpPr>
              <p:cNvPr id="2059" name="그룹 2058"/>
              <p:cNvGrpSpPr/>
              <p:nvPr/>
            </p:nvGrpSpPr>
            <p:grpSpPr>
              <a:xfrm>
                <a:off x="5447134" y="4077866"/>
                <a:ext cx="432048" cy="1778720"/>
                <a:chOff x="5447134" y="4077866"/>
                <a:chExt cx="432048" cy="1778720"/>
              </a:xfrm>
            </p:grpSpPr>
            <p:cxnSp>
              <p:nvCxnSpPr>
                <p:cNvPr id="31" name="직선 연결선 30"/>
                <p:cNvCxnSpPr/>
                <p:nvPr/>
              </p:nvCxnSpPr>
              <p:spPr>
                <a:xfrm flipV="1">
                  <a:off x="5447134" y="4416426"/>
                  <a:ext cx="0" cy="1440160"/>
                </a:xfrm>
                <a:prstGeom prst="line">
                  <a:avLst/>
                </a:prstGeom>
                <a:ln w="412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>
                <a:xfrm flipV="1">
                  <a:off x="5879182" y="4077866"/>
                  <a:ext cx="0" cy="1778720"/>
                </a:xfrm>
                <a:prstGeom prst="line">
                  <a:avLst/>
                </a:prstGeom>
                <a:ln w="412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1" name="_x547057744" descr="DRW00005fe8437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9392" y="3332971"/>
                <a:ext cx="597379" cy="608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자유형 34"/>
            <p:cNvSpPr/>
            <p:nvPr/>
          </p:nvSpPr>
          <p:spPr>
            <a:xfrm>
              <a:off x="5447134" y="3985715"/>
              <a:ext cx="451821" cy="452191"/>
            </a:xfrm>
            <a:custGeom>
              <a:avLst/>
              <a:gdLst>
                <a:gd name="connsiteX0" fmla="*/ 0 w 451821"/>
                <a:gd name="connsiteY0" fmla="*/ 452191 h 452191"/>
                <a:gd name="connsiteX1" fmla="*/ 150607 w 451821"/>
                <a:gd name="connsiteY1" fmla="*/ 75673 h 452191"/>
                <a:gd name="connsiteX2" fmla="*/ 268941 w 451821"/>
                <a:gd name="connsiteY2" fmla="*/ 370 h 452191"/>
                <a:gd name="connsiteX3" fmla="*/ 451821 w 451821"/>
                <a:gd name="connsiteY3" fmla="*/ 86431 h 4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1821" h="452191">
                  <a:moveTo>
                    <a:pt x="0" y="452191"/>
                  </a:moveTo>
                  <a:cubicBezTo>
                    <a:pt x="52892" y="301583"/>
                    <a:pt x="105784" y="150976"/>
                    <a:pt x="150607" y="75673"/>
                  </a:cubicBezTo>
                  <a:cubicBezTo>
                    <a:pt x="195431" y="369"/>
                    <a:pt x="218739" y="-1423"/>
                    <a:pt x="268941" y="370"/>
                  </a:cubicBezTo>
                  <a:cubicBezTo>
                    <a:pt x="319143" y="2163"/>
                    <a:pt x="421341" y="66709"/>
                    <a:pt x="451821" y="86431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11737" y="3380962"/>
            <a:ext cx="638964" cy="2475624"/>
            <a:chOff x="6711737" y="3380962"/>
            <a:chExt cx="638964" cy="2475624"/>
          </a:xfrm>
        </p:grpSpPr>
        <p:grpSp>
          <p:nvGrpSpPr>
            <p:cNvPr id="2072" name="그룹 2071"/>
            <p:cNvGrpSpPr/>
            <p:nvPr/>
          </p:nvGrpSpPr>
          <p:grpSpPr>
            <a:xfrm>
              <a:off x="6711737" y="3380962"/>
              <a:ext cx="638964" cy="2475624"/>
              <a:chOff x="6711737" y="3380962"/>
              <a:chExt cx="638964" cy="2475624"/>
            </a:xfrm>
          </p:grpSpPr>
          <p:grpSp>
            <p:nvGrpSpPr>
              <p:cNvPr id="2060" name="그룹 2059"/>
              <p:cNvGrpSpPr/>
              <p:nvPr/>
            </p:nvGrpSpPr>
            <p:grpSpPr>
              <a:xfrm>
                <a:off x="6815286" y="4149874"/>
                <a:ext cx="504056" cy="1706712"/>
                <a:chOff x="6815286" y="4149874"/>
                <a:chExt cx="504056" cy="1706712"/>
              </a:xfrm>
            </p:grpSpPr>
            <p:cxnSp>
              <p:nvCxnSpPr>
                <p:cNvPr id="49" name="직선 연결선 48"/>
                <p:cNvCxnSpPr/>
                <p:nvPr/>
              </p:nvCxnSpPr>
              <p:spPr>
                <a:xfrm flipV="1">
                  <a:off x="6815286" y="4653930"/>
                  <a:ext cx="0" cy="1202656"/>
                </a:xfrm>
                <a:prstGeom prst="line">
                  <a:avLst/>
                </a:prstGeom>
                <a:ln w="412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/>
                <p:nvPr/>
              </p:nvCxnSpPr>
              <p:spPr>
                <a:xfrm flipV="1">
                  <a:off x="7319342" y="4149874"/>
                  <a:ext cx="0" cy="1706712"/>
                </a:xfrm>
                <a:prstGeom prst="line">
                  <a:avLst/>
                </a:prstGeom>
                <a:ln w="412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3" name="_x448258136" descr="DRW00005fe843bc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1737" y="3380962"/>
                <a:ext cx="638964" cy="710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자유형 35"/>
            <p:cNvSpPr/>
            <p:nvPr/>
          </p:nvSpPr>
          <p:spPr>
            <a:xfrm>
              <a:off x="6809591" y="4153656"/>
              <a:ext cx="494851" cy="493648"/>
            </a:xfrm>
            <a:custGeom>
              <a:avLst/>
              <a:gdLst>
                <a:gd name="connsiteX0" fmla="*/ 0 w 494851"/>
                <a:gd name="connsiteY0" fmla="*/ 493648 h 493648"/>
                <a:gd name="connsiteX1" fmla="*/ 107576 w 494851"/>
                <a:gd name="connsiteY1" fmla="*/ 439859 h 493648"/>
                <a:gd name="connsiteX2" fmla="*/ 193637 w 494851"/>
                <a:gd name="connsiteY2" fmla="*/ 246222 h 493648"/>
                <a:gd name="connsiteX3" fmla="*/ 408790 w 494851"/>
                <a:gd name="connsiteY3" fmla="*/ 20311 h 493648"/>
                <a:gd name="connsiteX4" fmla="*/ 494851 w 494851"/>
                <a:gd name="connsiteY4" fmla="*/ 9553 h 49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851" h="493648">
                  <a:moveTo>
                    <a:pt x="0" y="493648"/>
                  </a:moveTo>
                  <a:cubicBezTo>
                    <a:pt x="37651" y="487372"/>
                    <a:pt x="75303" y="481097"/>
                    <a:pt x="107576" y="439859"/>
                  </a:cubicBezTo>
                  <a:cubicBezTo>
                    <a:pt x="139849" y="398621"/>
                    <a:pt x="143435" y="316147"/>
                    <a:pt x="193637" y="246222"/>
                  </a:cubicBezTo>
                  <a:cubicBezTo>
                    <a:pt x="243839" y="176297"/>
                    <a:pt x="358588" y="59756"/>
                    <a:pt x="408790" y="20311"/>
                  </a:cubicBezTo>
                  <a:cubicBezTo>
                    <a:pt x="458992" y="-19134"/>
                    <a:pt x="476922" y="11346"/>
                    <a:pt x="494851" y="9553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670168" y="3299997"/>
            <a:ext cx="816874" cy="2556589"/>
            <a:chOff x="7670168" y="3299997"/>
            <a:chExt cx="816874" cy="2556589"/>
          </a:xfrm>
        </p:grpSpPr>
        <p:grpSp>
          <p:nvGrpSpPr>
            <p:cNvPr id="2073" name="그룹 2072"/>
            <p:cNvGrpSpPr/>
            <p:nvPr/>
          </p:nvGrpSpPr>
          <p:grpSpPr>
            <a:xfrm>
              <a:off x="7670168" y="3299997"/>
              <a:ext cx="816874" cy="2556589"/>
              <a:chOff x="7642676" y="3299997"/>
              <a:chExt cx="816874" cy="2556589"/>
            </a:xfrm>
          </p:grpSpPr>
          <p:grpSp>
            <p:nvGrpSpPr>
              <p:cNvPr id="2063" name="그룹 2062"/>
              <p:cNvGrpSpPr/>
              <p:nvPr/>
            </p:nvGrpSpPr>
            <p:grpSpPr>
              <a:xfrm>
                <a:off x="7751390" y="4293890"/>
                <a:ext cx="476564" cy="1562696"/>
                <a:chOff x="7751390" y="4293890"/>
                <a:chExt cx="476564" cy="1562696"/>
              </a:xfrm>
            </p:grpSpPr>
            <p:cxnSp>
              <p:nvCxnSpPr>
                <p:cNvPr id="54" name="직선 연결선 53"/>
                <p:cNvCxnSpPr/>
                <p:nvPr/>
              </p:nvCxnSpPr>
              <p:spPr>
                <a:xfrm flipV="1">
                  <a:off x="7751390" y="4293890"/>
                  <a:ext cx="0" cy="1562696"/>
                </a:xfrm>
                <a:prstGeom prst="line">
                  <a:avLst/>
                </a:prstGeom>
                <a:ln w="412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 flipV="1">
                  <a:off x="8227954" y="4509914"/>
                  <a:ext cx="0" cy="1346672"/>
                </a:xfrm>
                <a:prstGeom prst="line">
                  <a:avLst/>
                </a:prstGeom>
                <a:ln w="412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5" name="_x543493904" descr="DRW00005fe843c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2676" y="3299997"/>
                <a:ext cx="816874" cy="777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자유형 39"/>
            <p:cNvSpPr/>
            <p:nvPr/>
          </p:nvSpPr>
          <p:spPr>
            <a:xfrm>
              <a:off x="7767021" y="4134167"/>
              <a:ext cx="494852" cy="375747"/>
            </a:xfrm>
            <a:custGeom>
              <a:avLst/>
              <a:gdLst>
                <a:gd name="connsiteX0" fmla="*/ 0 w 494852"/>
                <a:gd name="connsiteY0" fmla="*/ 171352 h 375747"/>
                <a:gd name="connsiteX1" fmla="*/ 182880 w 494852"/>
                <a:gd name="connsiteY1" fmla="*/ 31503 h 375747"/>
                <a:gd name="connsiteX2" fmla="*/ 290457 w 494852"/>
                <a:gd name="connsiteY2" fmla="*/ 31503 h 375747"/>
                <a:gd name="connsiteX3" fmla="*/ 494852 w 494852"/>
                <a:gd name="connsiteY3" fmla="*/ 375747 h 37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4852" h="375747">
                  <a:moveTo>
                    <a:pt x="0" y="171352"/>
                  </a:moveTo>
                  <a:cubicBezTo>
                    <a:pt x="67235" y="113081"/>
                    <a:pt x="134471" y="54811"/>
                    <a:pt x="182880" y="31503"/>
                  </a:cubicBezTo>
                  <a:cubicBezTo>
                    <a:pt x="231289" y="8195"/>
                    <a:pt x="238462" y="-25871"/>
                    <a:pt x="290457" y="31503"/>
                  </a:cubicBezTo>
                  <a:cubicBezTo>
                    <a:pt x="342452" y="88877"/>
                    <a:pt x="462579" y="312994"/>
                    <a:pt x="494852" y="375747"/>
                  </a:cubicBezTo>
                </a:path>
              </a:pathLst>
            </a:cu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028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직사각형 646"/>
          <p:cNvSpPr/>
          <p:nvPr/>
        </p:nvSpPr>
        <p:spPr>
          <a:xfrm>
            <a:off x="0" y="0"/>
            <a:ext cx="12190413" cy="8313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1073038" y="0"/>
            <a:ext cx="761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03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출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생수의 요인 분석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649" name="그룹 648"/>
          <p:cNvGrpSpPr/>
          <p:nvPr/>
        </p:nvGrpSpPr>
        <p:grpSpPr>
          <a:xfrm>
            <a:off x="6390" y="0"/>
            <a:ext cx="1152128" cy="1152128"/>
            <a:chOff x="6390" y="0"/>
            <a:chExt cx="1152128" cy="1152128"/>
          </a:xfrm>
        </p:grpSpPr>
        <p:pic>
          <p:nvPicPr>
            <p:cNvPr id="2054" name="Picture 6" descr="C:\Users\qwas\Downloads\bab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0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8" name="타원 647"/>
            <p:cNvSpPr/>
            <p:nvPr/>
          </p:nvSpPr>
          <p:spPr>
            <a:xfrm>
              <a:off x="478582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654" name="타원 653"/>
            <p:cNvSpPr/>
            <p:nvPr/>
          </p:nvSpPr>
          <p:spPr>
            <a:xfrm>
              <a:off x="622598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650" name="Rectangle 8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1" name="Rectangle 10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2" name="Rectangle 1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3" name="Rectangle 1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26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78582" y="1485578"/>
            <a:ext cx="7514407" cy="4824536"/>
            <a:chOff x="478582" y="1485578"/>
            <a:chExt cx="7514407" cy="482453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582" y="1485578"/>
              <a:ext cx="7514407" cy="4824536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1558702" y="3789834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062758" y="4428941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2566814" y="4005858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3070870" y="4383828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574926" y="4509914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087947" y="4806911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592003" y="4644965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96059" y="4555027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591150" y="4320785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140319" y="4320785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608227" y="4635797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7112283" y="4915067"/>
              <a:ext cx="50405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5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qwas\Downloads\baby-84552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6" b="39922" l="30000" r="54948">
                        <a14:foregroundMark x1="36875" y1="30312" x2="40313" y2="31328"/>
                        <a14:foregroundMark x1="44063" y1="32109" x2="48125" y2="29844"/>
                        <a14:foregroundMark x1="40990" y1="38594" x2="45000" y2="38984"/>
                        <a14:foregroundMark x1="45469" y1="39453" x2="40573" y2="39688"/>
                        <a14:foregroundMark x1="32292" y1="18047" x2="31823" y2="24688"/>
                        <a14:backgroundMark x1="31302" y1="35078" x2="32708" y2="3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69" t="2828" r="41939" b="65469"/>
          <a:stretch/>
        </p:blipFill>
        <p:spPr bwMode="auto">
          <a:xfrm>
            <a:off x="3155792" y="2863452"/>
            <a:ext cx="5878828" cy="39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86994" y="1053530"/>
            <a:ext cx="3816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</a:t>
            </a:r>
            <a:endParaRPr lang="ko-KR" altLang="en-US" sz="6600" dirty="0">
              <a:ln w="28575">
                <a:solidFill>
                  <a:schemeClr val="tx2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566" y="1004169"/>
            <a:ext cx="936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04</a:t>
            </a:r>
            <a:endParaRPr lang="ko-KR" altLang="en-US" sz="4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614" y="1773610"/>
            <a:ext cx="0" cy="244827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6574" y="4077866"/>
            <a:ext cx="738664" cy="24482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600" dirty="0" smtClean="0">
                <a:ln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129614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032458"/>
              </p:ext>
            </p:extLst>
          </p:nvPr>
        </p:nvGraphicFramePr>
        <p:xfrm>
          <a:off x="1054646" y="1701602"/>
          <a:ext cx="6768752" cy="4432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3842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78582" y="633676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BoxCox</a:t>
            </a:r>
            <a:endParaRPr lang="ko-KR" altLang="en-US" sz="32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470983" y="1341562"/>
            <a:ext cx="4680520" cy="4601970"/>
            <a:chOff x="1990750" y="1054076"/>
            <a:chExt cx="5400600" cy="5394058"/>
          </a:xfrm>
        </p:grpSpPr>
        <p:pic>
          <p:nvPicPr>
            <p:cNvPr id="26625" name="_x49694904" descr="EMB000018f43c1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750" y="1054076"/>
              <a:ext cx="5400600" cy="539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270924" y="5010077"/>
              <a:ext cx="1080119" cy="432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ln w="0"/>
                  <a:solidFill>
                    <a:srgbClr val="F2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-0.07</a:t>
              </a:r>
              <a:endParaRPr lang="ko-KR" altLang="en-US" sz="1800" dirty="0">
                <a:ln w="0"/>
                <a:solidFill>
                  <a:srgbClr val="F2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cxnSp>
        <p:nvCxnSpPr>
          <p:cNvPr id="14" name="직선 연결선 13"/>
          <p:cNvCxnSpPr/>
          <p:nvPr/>
        </p:nvCxnSpPr>
        <p:spPr>
          <a:xfrm>
            <a:off x="622598" y="549474"/>
            <a:ext cx="230425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9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Log </a:t>
            </a:r>
            <a:r>
              <a:rPr lang="ko-KR" altLang="en-US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변환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252028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9349509" y="4965443"/>
            <a:ext cx="2854816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4566" y="1674316"/>
            <a:ext cx="11521280" cy="3267646"/>
            <a:chOff x="334566" y="1674316"/>
            <a:chExt cx="11521280" cy="3267646"/>
          </a:xfrm>
        </p:grpSpPr>
        <p:pic>
          <p:nvPicPr>
            <p:cNvPr id="12" name="_x195282720" descr="EMB000018f43c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66" y="1674316"/>
              <a:ext cx="5400600" cy="3267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9262" y="1674316"/>
              <a:ext cx="5256584" cy="3267645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5516235" y="3116938"/>
            <a:ext cx="1301959" cy="994700"/>
            <a:chOff x="5516235" y="3116938"/>
            <a:chExt cx="1301959" cy="994700"/>
          </a:xfrm>
        </p:grpSpPr>
        <p:sp>
          <p:nvSpPr>
            <p:cNvPr id="13" name="오른쪽 화살표 12"/>
            <p:cNvSpPr/>
            <p:nvPr/>
          </p:nvSpPr>
          <p:spPr>
            <a:xfrm>
              <a:off x="5843178" y="3116938"/>
              <a:ext cx="648072" cy="3824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6235" y="3649973"/>
              <a:ext cx="13019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9999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Log</a:t>
              </a:r>
              <a:r>
                <a:rPr lang="ko-KR" altLang="en-US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9999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변환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74726" y="2619736"/>
            <a:ext cx="8784976" cy="1491902"/>
            <a:chOff x="1774726" y="2619736"/>
            <a:chExt cx="8784976" cy="1491902"/>
          </a:xfrm>
        </p:grpSpPr>
        <p:pic>
          <p:nvPicPr>
            <p:cNvPr id="20" name="_x49693944" descr="EMB000018f43c2b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085" y="2619736"/>
              <a:ext cx="8732257" cy="1491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그룹 21"/>
            <p:cNvGrpSpPr/>
            <p:nvPr/>
          </p:nvGrpSpPr>
          <p:grpSpPr>
            <a:xfrm>
              <a:off x="1774726" y="2637706"/>
              <a:ext cx="8784976" cy="1473932"/>
              <a:chOff x="1774726" y="2637706"/>
              <a:chExt cx="8784976" cy="1473932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1774726" y="2637706"/>
                <a:ext cx="8784976" cy="147393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931411" y="3499338"/>
                <a:ext cx="2601931" cy="2904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531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30721" name="_x49693864" descr="EMB000018f43c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1413570"/>
            <a:ext cx="7376266" cy="37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4566" y="591865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차분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22598" y="549474"/>
            <a:ext cx="129614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78581" y="5302001"/>
            <a:ext cx="7559955" cy="1368153"/>
            <a:chOff x="478581" y="5302001"/>
            <a:chExt cx="7559955" cy="1368153"/>
          </a:xfrm>
        </p:grpSpPr>
        <p:pic>
          <p:nvPicPr>
            <p:cNvPr id="30723" name="_x49693624" descr="EMB000018f43c3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1" y="5302001"/>
              <a:ext cx="7559955" cy="1368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6023198" y="5987763"/>
              <a:ext cx="2015338" cy="4663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1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" y="0"/>
            <a:ext cx="12190412" cy="6862997"/>
            <a:chOff x="3" y="0"/>
            <a:chExt cx="12190412" cy="6862997"/>
          </a:xfrm>
        </p:grpSpPr>
        <p:pic>
          <p:nvPicPr>
            <p:cNvPr id="1028" name="Picture 4" descr="C:\Users\qwas\Downloads\sea-2885809_19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33" b="26599"/>
            <a:stretch/>
          </p:blipFill>
          <p:spPr bwMode="auto">
            <a:xfrm>
              <a:off x="3" y="0"/>
              <a:ext cx="12190412" cy="6859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qwas\Downloads\building-2654823_192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25" b="89828" l="0" r="100000">
                          <a14:foregroundMark x1="7031" y1="73944" x2="5573" y2="80203"/>
                          <a14:foregroundMark x1="8229" y1="82864" x2="8229" y2="82864"/>
                          <a14:backgroundMark x1="2135" y1="6495" x2="28385" y2="25352"/>
                          <a14:backgroundMark x1="93073" y1="54147" x2="98750" y2="63615"/>
                          <a14:backgroundMark x1="42083" y1="35055" x2="29219" y2="28247"/>
                          <a14:backgroundMark x1="99219" y1="65180" x2="99479" y2="71049"/>
                          <a14:backgroundMark x1="95781" y1="64632" x2="92448" y2="65023"/>
                          <a14:backgroundMark x1="77396" y1="18232" x2="80208" y2="21831"/>
                          <a14:backgroundMark x1="45260" y1="38811" x2="47188" y2="39671"/>
                          <a14:backgroundMark x1="75573" y1="16823" x2="77135" y2="17919"/>
                        </a14:backgroundRemoval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61" b="18918"/>
            <a:stretch/>
          </p:blipFill>
          <p:spPr bwMode="auto">
            <a:xfrm>
              <a:off x="3" y="1053530"/>
              <a:ext cx="9335564" cy="5809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4732124" y="2344108"/>
            <a:ext cx="2726164" cy="2171372"/>
            <a:chOff x="4377154" y="1978262"/>
            <a:chExt cx="2726164" cy="2171372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4377154" y="1989634"/>
              <a:ext cx="0" cy="216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103318" y="1978262"/>
              <a:ext cx="0" cy="216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4377154" y="4138262"/>
              <a:ext cx="270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4732124" y="2133650"/>
            <a:ext cx="272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조 통방신기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2124" y="3213770"/>
            <a:ext cx="270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월별</a:t>
            </a:r>
            <a:endParaRPr lang="en-US" altLang="ko-KR" sz="4000" dirty="0" smtClean="0"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r"/>
            <a:r>
              <a:rPr lang="ko-KR" altLang="en-US" sz="4000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출생수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9111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115212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15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9349509" y="4965443"/>
            <a:ext cx="2854816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1486694" y="1476949"/>
            <a:ext cx="9433048" cy="3777258"/>
            <a:chOff x="1486694" y="1476949"/>
            <a:chExt cx="9433048" cy="3777258"/>
          </a:xfrm>
        </p:grpSpPr>
        <p:pic>
          <p:nvPicPr>
            <p:cNvPr id="31746" name="Picture 2" descr="C:\Users\qwas\Documents\카카오톡 받은 파일\사진 (2)\계절차분전 acf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6694" y="1476949"/>
              <a:ext cx="4363455" cy="3777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3238" y="1476949"/>
              <a:ext cx="4536504" cy="3777258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486694" y="5554516"/>
            <a:ext cx="4623382" cy="584775"/>
          </a:xfrm>
          <a:prstGeom prst="rect">
            <a:avLst/>
          </a:prstGeom>
          <a:pattFill prst="pct5">
            <a:fgClr>
              <a:srgbClr val="00B0F0"/>
            </a:fgClr>
            <a:bgClr>
              <a:schemeClr val="bg1"/>
            </a:bgClr>
          </a:pattFill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계절성 존재</a:t>
            </a:r>
            <a:r>
              <a:rPr lang="en-US" altLang="ko-KR" sz="32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32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계절차분 필요</a:t>
            </a:r>
            <a:endParaRPr lang="en-US" altLang="ko-KR" sz="3200" dirty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9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115212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5301" y="1633983"/>
            <a:ext cx="11116473" cy="4065911"/>
            <a:chOff x="615301" y="1633983"/>
            <a:chExt cx="11116473" cy="40659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301" y="1633983"/>
              <a:ext cx="5551913" cy="4065911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6383238" y="1633983"/>
              <a:ext cx="5348536" cy="1685950"/>
              <a:chOff x="6383238" y="1633983"/>
              <a:chExt cx="5348536" cy="1685950"/>
            </a:xfrm>
          </p:grpSpPr>
          <p:pic>
            <p:nvPicPr>
              <p:cNvPr id="16" name="_x49693464" descr="EMB000018f43c5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3238" y="1633983"/>
                <a:ext cx="5348536" cy="1685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0199662" y="2565698"/>
                <a:ext cx="1386324" cy="36250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21" name="직사각형 20"/>
          <p:cNvSpPr/>
          <p:nvPr/>
        </p:nvSpPr>
        <p:spPr>
          <a:xfrm>
            <a:off x="6587919" y="3538509"/>
            <a:ext cx="4939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ARIMA(?,1,?)(?,1,?)[12]</a:t>
            </a:r>
            <a:endParaRPr lang="en-US" altLang="ko-KR" sz="3200" dirty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9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115212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35840" name="그룹 35839"/>
          <p:cNvGrpSpPr/>
          <p:nvPr/>
        </p:nvGrpSpPr>
        <p:grpSpPr>
          <a:xfrm>
            <a:off x="1918742" y="1282565"/>
            <a:ext cx="5904656" cy="5387589"/>
            <a:chOff x="1918742" y="1282565"/>
            <a:chExt cx="5904656" cy="5387589"/>
          </a:xfrm>
        </p:grpSpPr>
        <p:pic>
          <p:nvPicPr>
            <p:cNvPr id="35841" name="_x49693944" descr="EMB000018f43c5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42" y="1282565"/>
              <a:ext cx="5904656" cy="538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직선 연결선 25"/>
            <p:cNvCxnSpPr/>
            <p:nvPr/>
          </p:nvCxnSpPr>
          <p:spPr>
            <a:xfrm>
              <a:off x="3795208" y="4964671"/>
              <a:ext cx="0" cy="86409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3789488" y="2421682"/>
              <a:ext cx="1081582" cy="3407085"/>
              <a:chOff x="3789488" y="2421682"/>
              <a:chExt cx="1081582" cy="3407085"/>
            </a:xfrm>
          </p:grpSpPr>
          <p:cxnSp>
            <p:nvCxnSpPr>
              <p:cNvPr id="16" name="직선 연결선 15"/>
              <p:cNvCxnSpPr/>
              <p:nvPr/>
            </p:nvCxnSpPr>
            <p:spPr>
              <a:xfrm>
                <a:off x="3790950" y="2421682"/>
                <a:ext cx="0" cy="72008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3789488" y="2782251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 smtClean="0">
                    <a:solidFill>
                      <a:srgbClr val="FF0000"/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Lag=12</a:t>
                </a:r>
                <a:endParaRPr lang="ko-KR" altLang="en-US" sz="1800" dirty="0">
                  <a:solidFill>
                    <a:srgbClr val="FF0000"/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90950" y="5459435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 smtClean="0">
                    <a:solidFill>
                      <a:srgbClr val="FF0000"/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Lag=12</a:t>
                </a:r>
                <a:endParaRPr lang="ko-KR" altLang="en-US" sz="1800" dirty="0">
                  <a:solidFill>
                    <a:srgbClr val="FF0000"/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7823398" y="2591364"/>
            <a:ext cx="43204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ARIMA(?,1,?)</a:t>
            </a:r>
            <a:r>
              <a:rPr lang="en-US" altLang="ko-K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(0,1,1)[12]</a:t>
            </a:r>
          </a:p>
          <a:p>
            <a:pPr algn="ctr"/>
            <a:r>
              <a:rPr lang="en-US" altLang="ko-K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or</a:t>
            </a:r>
          </a:p>
          <a:p>
            <a:pPr algn="ctr"/>
            <a:r>
              <a:rPr lang="en-US" altLang="ko-KR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ARIMA(?,1</a:t>
            </a:r>
            <a:r>
              <a:rPr lang="en-US" altLang="ko-K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,?)</a:t>
            </a:r>
            <a:r>
              <a:rPr lang="en-US" altLang="ko-K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(1,1,0)[</a:t>
            </a:r>
            <a:r>
              <a:rPr lang="en-US" altLang="ko-KR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12</a:t>
            </a:r>
            <a:r>
              <a:rPr lang="en-US" altLang="ko-K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]</a:t>
            </a:r>
            <a:endParaRPr lang="en-US" altLang="ko-K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9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ARIMA(1,1,1)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36004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86894" y="449887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53" name="그림 358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758" y="1296734"/>
            <a:ext cx="5792688" cy="5261266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2926854" y="2493690"/>
            <a:ext cx="0" cy="576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2926854" y="5157986"/>
            <a:ext cx="0" cy="6120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64" name="직사각형 35863"/>
          <p:cNvSpPr/>
          <p:nvPr/>
        </p:nvSpPr>
        <p:spPr>
          <a:xfrm>
            <a:off x="7924963" y="3069754"/>
            <a:ext cx="4256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ARIMA(1,1,1)</a:t>
            </a:r>
            <a:r>
              <a:rPr lang="en-US" altLang="ko-K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(?,1,?)[12]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1519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297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AutoArima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50590" y="591865"/>
            <a:ext cx="244827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90692" y="591864"/>
            <a:ext cx="9980978" cy="3918050"/>
            <a:chOff x="290692" y="591864"/>
            <a:chExt cx="9980978" cy="3918050"/>
          </a:xfrm>
        </p:grpSpPr>
        <p:pic>
          <p:nvPicPr>
            <p:cNvPr id="37889" name="_x49694024" descr="EMB000018f43c6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92" y="1962998"/>
              <a:ext cx="9980978" cy="2546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998862" y="591864"/>
              <a:ext cx="69593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 smtClean="0">
                  <a:ln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ARIMA(2,1,1)(0,1,1)[12]</a:t>
              </a:r>
              <a:endParaRPr lang="ko-KR" altLang="en-US" sz="3600" dirty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잔차분석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50590" y="549474"/>
            <a:ext cx="18002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27254" y="4077866"/>
            <a:ext cx="5192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err="1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잔차의</a:t>
            </a:r>
            <a:r>
              <a:rPr lang="ko-KR" altLang="en-US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독립성</a:t>
            </a:r>
            <a:r>
              <a:rPr lang="en-US" altLang="ko-KR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3600" b="1" dirty="0" err="1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정규성</a:t>
            </a:r>
            <a:r>
              <a:rPr lang="ko-KR" altLang="en-US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만족</a:t>
            </a:r>
            <a:endParaRPr lang="en-US" altLang="ko-KR" sz="3600" dirty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910630" y="1629594"/>
            <a:ext cx="10653682" cy="4258006"/>
            <a:chOff x="910630" y="1629594"/>
            <a:chExt cx="10653682" cy="4258006"/>
          </a:xfrm>
        </p:grpSpPr>
        <p:pic>
          <p:nvPicPr>
            <p:cNvPr id="36865" name="_x49693624" descr="EMB000018f43c6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630" y="1629594"/>
              <a:ext cx="4794746" cy="4258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_x49694904" descr="EMB000018f43c7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254" y="1701602"/>
              <a:ext cx="5037058" cy="12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8399463" y="2637706"/>
              <a:ext cx="2304256" cy="360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25725" y="653419"/>
            <a:ext cx="695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ARIMA(2,1,1)(0,1,1)[12]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2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Q-Q Plot &amp; Histogram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662473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054646" y="1773610"/>
            <a:ext cx="6951386" cy="3937819"/>
            <a:chOff x="1054646" y="1773610"/>
            <a:chExt cx="6951386" cy="39378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46" y="1773610"/>
              <a:ext cx="3134963" cy="39378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1070" y="1773610"/>
              <a:ext cx="3134962" cy="3937819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7463358" y="899642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ARIMA(2,1,1)(0,1,1)[12]</a:t>
            </a:r>
            <a:endParaRPr lang="ko-KR" altLang="en-US" sz="2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35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Over Fitting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338437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50590" y="776531"/>
            <a:ext cx="10471003" cy="4523296"/>
            <a:chOff x="550590" y="776531"/>
            <a:chExt cx="10471003" cy="4523296"/>
          </a:xfrm>
        </p:grpSpPr>
        <p:sp>
          <p:nvSpPr>
            <p:cNvPr id="22" name="TextBox 21"/>
            <p:cNvSpPr txBox="1"/>
            <p:nvPr/>
          </p:nvSpPr>
          <p:spPr>
            <a:xfrm>
              <a:off x="3990283" y="776531"/>
              <a:ext cx="70313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 smtClean="0">
                  <a:ln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ARIMA(2,1,2)(0,1,1)[12]</a:t>
              </a:r>
              <a:endParaRPr lang="ko-KR" altLang="en-US" sz="3600" dirty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550590" y="1607528"/>
              <a:ext cx="8997950" cy="3692299"/>
              <a:chOff x="550590" y="1607528"/>
              <a:chExt cx="8997950" cy="3692299"/>
            </a:xfrm>
          </p:grpSpPr>
          <p:pic>
            <p:nvPicPr>
              <p:cNvPr id="41985" name="_x49694184" descr="EMB000018f43c8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590" y="1607528"/>
                <a:ext cx="8997950" cy="2117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_x49693464" descr="EMB000018f43c8c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059" y="4123285"/>
                <a:ext cx="5832179" cy="1176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2638822" y="4939787"/>
                <a:ext cx="2880320" cy="3600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26" name="직사각형 25"/>
          <p:cNvSpPr/>
          <p:nvPr/>
        </p:nvSpPr>
        <p:spPr>
          <a:xfrm>
            <a:off x="577423" y="5501624"/>
            <a:ext cx="5868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err="1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잔차의</a:t>
            </a:r>
            <a:r>
              <a:rPr lang="ko-KR" altLang="en-US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3600" b="1" dirty="0" err="1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정규성을</a:t>
            </a:r>
            <a:r>
              <a:rPr lang="ko-KR" altLang="en-US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만족하지 못함</a:t>
            </a:r>
            <a:endParaRPr lang="en-US" altLang="ko-KR" sz="3600" dirty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6774" y="2853730"/>
            <a:ext cx="7272808" cy="114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ARIMA(2,1,1)(0,1,1)[12]</a:t>
            </a:r>
            <a:endParaRPr lang="ko-KR" altLang="en-US" sz="4000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566" y="591865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후보모형</a:t>
            </a:r>
            <a:r>
              <a:rPr lang="en-US" altLang="ko-KR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1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22598" y="549474"/>
            <a:ext cx="338437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261442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Trial and Error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261442"/>
            <a:ext cx="424847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50590" y="1438063"/>
            <a:ext cx="9948700" cy="3575907"/>
            <a:chOff x="550590" y="1262979"/>
            <a:chExt cx="9948700" cy="3575907"/>
          </a:xfrm>
        </p:grpSpPr>
        <p:grpSp>
          <p:nvGrpSpPr>
            <p:cNvPr id="46080" name="그룹 46079"/>
            <p:cNvGrpSpPr/>
            <p:nvPr/>
          </p:nvGrpSpPr>
          <p:grpSpPr>
            <a:xfrm>
              <a:off x="550590" y="1262979"/>
              <a:ext cx="9865096" cy="1168097"/>
              <a:chOff x="622598" y="1564020"/>
              <a:chExt cx="9865096" cy="116809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22598" y="1564020"/>
                <a:ext cx="50135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ln>
                      <a:noFill/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ARIMA(1,1,1)(1,1,0)[12]</a:t>
                </a:r>
                <a:endParaRPr lang="ko-KR" altLang="en-US" sz="3200" dirty="0">
                  <a:ln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5807174" y="1564020"/>
                <a:ext cx="4680520" cy="1094041"/>
                <a:chOff x="6527254" y="1515195"/>
                <a:chExt cx="4680520" cy="1094041"/>
              </a:xfrm>
            </p:grpSpPr>
            <p:pic>
              <p:nvPicPr>
                <p:cNvPr id="46081" name="_x49693864" descr="EMB000018f43c98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7254" y="1515195"/>
                  <a:ext cx="4680520" cy="10940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직사각형 4"/>
                <p:cNvSpPr/>
                <p:nvPr/>
              </p:nvSpPr>
              <p:spPr>
                <a:xfrm>
                  <a:off x="6887294" y="2277666"/>
                  <a:ext cx="1080120" cy="144016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직사각형 29"/>
              <p:cNvSpPr/>
              <p:nvPr/>
            </p:nvSpPr>
            <p:spPr>
              <a:xfrm>
                <a:off x="714199" y="2208897"/>
                <a:ext cx="48293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 dirty="0" smtClean="0"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solidFill>
                      <a:srgbClr val="FF9999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210 청춘시대 R" panose="02020603020101020101" pitchFamily="18" charset="-127"/>
                    <a:ea typeface="210 청춘시대 R" panose="02020603020101020101" pitchFamily="18" charset="-127"/>
                    <a:cs typeface="Arial" panose="020B0604020202020204" pitchFamily="34" charset="0"/>
                  </a:rPr>
                  <a:t>표준오차가 너무 크다</a:t>
                </a:r>
                <a:r>
                  <a:rPr lang="en-US" altLang="ko-KR" sz="2800" b="1" dirty="0" smtClean="0"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solidFill>
                      <a:srgbClr val="FF9999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210 청춘시대 R" panose="02020603020101020101" pitchFamily="18" charset="-127"/>
                    <a:ea typeface="210 청춘시대 R" panose="02020603020101020101" pitchFamily="18" charset="-127"/>
                    <a:cs typeface="Arial" panose="020B0604020202020204" pitchFamily="34" charset="0"/>
                  </a:rPr>
                  <a:t>.</a:t>
                </a:r>
                <a:endParaRPr lang="en-US" altLang="ko-KR" sz="2800" dirty="0"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solidFill>
                    <a:srgbClr val="FF9999"/>
                  </a:solidFill>
                </a:endParaRPr>
              </a:p>
            </p:txBody>
          </p:sp>
        </p:grpSp>
        <p:grpSp>
          <p:nvGrpSpPr>
            <p:cNvPr id="46084" name="그룹 46083"/>
            <p:cNvGrpSpPr/>
            <p:nvPr/>
          </p:nvGrpSpPr>
          <p:grpSpPr>
            <a:xfrm>
              <a:off x="622598" y="3668741"/>
              <a:ext cx="9876692" cy="1170145"/>
              <a:chOff x="611002" y="5299954"/>
              <a:chExt cx="9876692" cy="1170145"/>
            </a:xfrm>
          </p:grpSpPr>
          <p:pic>
            <p:nvPicPr>
              <p:cNvPr id="56" name="_x49694824" descr="EMB000018f43cca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7174" y="5299954"/>
                <a:ext cx="4680520" cy="1097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0" name="그룹 49"/>
              <p:cNvGrpSpPr/>
              <p:nvPr/>
            </p:nvGrpSpPr>
            <p:grpSpPr>
              <a:xfrm>
                <a:off x="611002" y="5302002"/>
                <a:ext cx="7213532" cy="1168097"/>
                <a:chOff x="622598" y="1564020"/>
                <a:chExt cx="7213532" cy="116809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622598" y="1564020"/>
                  <a:ext cx="50135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200" dirty="0" smtClean="0">
                      <a:ln>
                        <a:noFill/>
                        <a:prstDash val="solid"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210 청춘시대 R" panose="02020603020101020101" pitchFamily="18" charset="-127"/>
                      <a:ea typeface="210 청춘시대 R" panose="02020603020101020101" pitchFamily="18" charset="-127"/>
                    </a:rPr>
                    <a:t>ARIMA(3,1,2)(1,1,0)[12]</a:t>
                  </a:r>
                  <a:endParaRPr lang="ko-KR" altLang="en-US" sz="3200" dirty="0">
                    <a:ln>
                      <a:noFill/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7291642" y="2284100"/>
                  <a:ext cx="544488" cy="18640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714199" y="2208897"/>
                  <a:ext cx="482935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800" b="1" dirty="0" smtClean="0">
                      <a:ln w="1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</a:ln>
                      <a:solidFill>
                        <a:srgbClr val="FF9999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210 청춘시대 R" panose="02020603020101020101" pitchFamily="18" charset="-127"/>
                      <a:ea typeface="210 청춘시대 R" panose="02020603020101020101" pitchFamily="18" charset="-127"/>
                      <a:cs typeface="Arial" panose="020B0604020202020204" pitchFamily="34" charset="0"/>
                    </a:rPr>
                    <a:t>표준오차가 너무 크다</a:t>
                  </a:r>
                  <a:r>
                    <a:rPr lang="en-US" altLang="ko-KR" sz="2800" b="1" dirty="0" smtClean="0">
                      <a:ln w="1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</a:ln>
                      <a:solidFill>
                        <a:srgbClr val="FF9999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210 청춘시대 R" panose="02020603020101020101" pitchFamily="18" charset="-127"/>
                      <a:ea typeface="210 청춘시대 R" panose="02020603020101020101" pitchFamily="18" charset="-127"/>
                      <a:cs typeface="Arial" panose="020B0604020202020204" pitchFamily="34" charset="0"/>
                    </a:rPr>
                    <a:t>.</a:t>
                  </a:r>
                  <a:endParaRPr lang="en-US" altLang="ko-KR" sz="2800" dirty="0"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</a:endParaRPr>
                </a:p>
              </p:txBody>
            </p:sp>
          </p:grpSp>
        </p:grpSp>
        <p:grpSp>
          <p:nvGrpSpPr>
            <p:cNvPr id="46086" name="그룹 46085"/>
            <p:cNvGrpSpPr/>
            <p:nvPr/>
          </p:nvGrpSpPr>
          <p:grpSpPr>
            <a:xfrm>
              <a:off x="599299" y="2362275"/>
              <a:ext cx="9899991" cy="1278727"/>
              <a:chOff x="622598" y="3895228"/>
              <a:chExt cx="9899991" cy="1278727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622598" y="4005858"/>
                <a:ext cx="6624736" cy="1168097"/>
                <a:chOff x="622598" y="1564020"/>
                <a:chExt cx="6624736" cy="116809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22598" y="1564020"/>
                  <a:ext cx="501355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200" dirty="0" smtClean="0">
                      <a:ln>
                        <a:noFill/>
                        <a:prstDash val="solid"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210 청춘시대 R" panose="02020603020101020101" pitchFamily="18" charset="-127"/>
                      <a:ea typeface="210 청춘시대 R" panose="02020603020101020101" pitchFamily="18" charset="-127"/>
                    </a:rPr>
                    <a:t>ARIMA(1,1,2)(1,1,0)[12]</a:t>
                  </a:r>
                  <a:endParaRPr lang="ko-KR" altLang="en-US" sz="3200" dirty="0">
                    <a:ln>
                      <a:noFill/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167214" y="2326491"/>
                  <a:ext cx="1080120" cy="144016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714199" y="2208897"/>
                  <a:ext cx="482935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800" b="1" dirty="0" smtClean="0">
                      <a:ln w="1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</a:ln>
                      <a:solidFill>
                        <a:srgbClr val="FF9999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210 청춘시대 R" panose="02020603020101020101" pitchFamily="18" charset="-127"/>
                      <a:ea typeface="210 청춘시대 R" panose="02020603020101020101" pitchFamily="18" charset="-127"/>
                      <a:cs typeface="Arial" panose="020B0604020202020204" pitchFamily="34" charset="0"/>
                    </a:rPr>
                    <a:t>표준오차가 너무 크다</a:t>
                  </a:r>
                  <a:r>
                    <a:rPr lang="en-US" altLang="ko-KR" sz="2800" b="1" dirty="0" smtClean="0">
                      <a:ln w="1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prstDash val="solid"/>
                      </a:ln>
                      <a:solidFill>
                        <a:srgbClr val="FF9999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  <a:latin typeface="210 청춘시대 R" panose="02020603020101020101" pitchFamily="18" charset="-127"/>
                      <a:ea typeface="210 청춘시대 R" panose="02020603020101020101" pitchFamily="18" charset="-127"/>
                      <a:cs typeface="Arial" panose="020B0604020202020204" pitchFamily="34" charset="0"/>
                    </a:rPr>
                    <a:t>.</a:t>
                  </a:r>
                  <a:endParaRPr lang="en-US" altLang="ko-KR" sz="2800" dirty="0"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</a:endParaRPr>
                </a:p>
              </p:txBody>
            </p:sp>
          </p:grpSp>
          <p:pic>
            <p:nvPicPr>
              <p:cNvPr id="46085" name="그림 4608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6722" y="3895228"/>
                <a:ext cx="4715867" cy="1263319"/>
              </a:xfrm>
              <a:prstGeom prst="rect">
                <a:avLst/>
              </a:prstGeom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6105048" y="4768330"/>
                <a:ext cx="1646342" cy="1440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611002" y="5070009"/>
            <a:ext cx="9865096" cy="1168097"/>
            <a:chOff x="622598" y="2925738"/>
            <a:chExt cx="9865096" cy="1168097"/>
          </a:xfrm>
        </p:grpSpPr>
        <p:grpSp>
          <p:nvGrpSpPr>
            <p:cNvPr id="48" name="그룹 47"/>
            <p:cNvGrpSpPr/>
            <p:nvPr/>
          </p:nvGrpSpPr>
          <p:grpSpPr>
            <a:xfrm>
              <a:off x="622598" y="2925738"/>
              <a:ext cx="5013559" cy="1168097"/>
              <a:chOff x="622598" y="1564020"/>
              <a:chExt cx="5013559" cy="116809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622598" y="1564020"/>
                <a:ext cx="50135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 smtClean="0">
                    <a:ln>
                      <a:noFill/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ARIMA(2,1,1)(1,1,0)[12]</a:t>
                </a:r>
                <a:endParaRPr lang="ko-KR" altLang="en-US" sz="3200" dirty="0">
                  <a:ln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2599" y="2208897"/>
                <a:ext cx="50135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 dirty="0" err="1" smtClean="0"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solidFill>
                      <a:srgbClr val="FF9999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210 청춘시대 R" panose="02020603020101020101" pitchFamily="18" charset="-127"/>
                    <a:ea typeface="210 청춘시대 R" panose="02020603020101020101" pitchFamily="18" charset="-127"/>
                    <a:cs typeface="Arial" panose="020B0604020202020204" pitchFamily="34" charset="0"/>
                  </a:rPr>
                  <a:t>잔차의</a:t>
                </a:r>
                <a:r>
                  <a:rPr lang="ko-KR" altLang="en-US" sz="2800" b="1" dirty="0" smtClean="0"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solidFill>
                      <a:srgbClr val="FF9999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210 청춘시대 R" panose="02020603020101020101" pitchFamily="18" charset="-127"/>
                    <a:ea typeface="210 청춘시대 R" panose="02020603020101020101" pitchFamily="18" charset="-127"/>
                    <a:cs typeface="Arial" panose="020B0604020202020204" pitchFamily="34" charset="0"/>
                  </a:rPr>
                  <a:t> 독립성을 만족하지 못한다</a:t>
                </a:r>
                <a:r>
                  <a:rPr lang="en-US" altLang="ko-KR" sz="2800" b="1" dirty="0" smtClean="0"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solidFill>
                      <a:srgbClr val="FF9999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210 청춘시대 R" panose="02020603020101020101" pitchFamily="18" charset="-127"/>
                    <a:ea typeface="210 청춘시대 R" panose="02020603020101020101" pitchFamily="18" charset="-127"/>
                    <a:cs typeface="Arial" panose="020B0604020202020204" pitchFamily="34" charset="0"/>
                  </a:rPr>
                  <a:t>.</a:t>
                </a:r>
                <a:endParaRPr lang="en-US" altLang="ko-KR" sz="2800" dirty="0"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solidFill>
                    <a:srgbClr val="FF9999"/>
                  </a:solidFill>
                </a:endParaRPr>
              </a:p>
            </p:txBody>
          </p:sp>
        </p:grp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/>
            <a:srcRect t="69922" r="3903" b="3865"/>
            <a:stretch/>
          </p:blipFill>
          <p:spPr>
            <a:xfrm>
              <a:off x="5771827" y="2925738"/>
              <a:ext cx="4715867" cy="11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4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qwas\Downloads\white-male-1871417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9" b="9671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49" t="5265" r="28422" b="4063"/>
          <a:stretch/>
        </p:blipFill>
        <p:spPr bwMode="auto">
          <a:xfrm>
            <a:off x="104306" y="2493690"/>
            <a:ext cx="2030460" cy="42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566" y="591865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목차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22598" y="549474"/>
            <a:ext cx="115212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810706" y="1269554"/>
            <a:ext cx="2592288" cy="2592000"/>
          </a:xfrm>
          <a:prstGeom prst="ellipse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538898" y="1269554"/>
            <a:ext cx="2592288" cy="2592000"/>
          </a:xfrm>
          <a:prstGeom prst="ellipse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7090" y="1269554"/>
            <a:ext cx="2592288" cy="2592000"/>
          </a:xfrm>
          <a:prstGeom prst="ellipse">
            <a:avLst/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3107739" y="2018185"/>
            <a:ext cx="18902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01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3107739" y="2429019"/>
            <a:ext cx="18902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조원 소개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4799927" y="2018185"/>
            <a:ext cx="18902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02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4718918" y="2429019"/>
            <a:ext cx="23762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주제 선정 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  <a:p>
            <a:pPr lvl="0"/>
            <a:r>
              <a:rPr lang="ko-KR" altLang="en-US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이유윺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528119" y="2018185"/>
            <a:ext cx="18902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03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6447110" y="2429019"/>
            <a:ext cx="23762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출생수의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  <a:p>
            <a:pPr lvl="0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요인 분석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565901" y="3457391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046556" y="3529687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631985" y="2953400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432082" y="3573810"/>
            <a:ext cx="2592288" cy="25920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881463" y="4445539"/>
            <a:ext cx="2376264" cy="860869"/>
            <a:chOff x="5486628" y="3147849"/>
            <a:chExt cx="1584176" cy="573912"/>
          </a:xfrm>
        </p:grpSpPr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5525050" y="3147849"/>
              <a:ext cx="1260140" cy="307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400" dirty="0" smtClean="0">
                  <a:solidFill>
                    <a:schemeClr val="bg1"/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Verdana" panose="020B0604030504040204" pitchFamily="34" charset="0"/>
                </a:rPr>
                <a:t>04</a:t>
              </a:r>
              <a:endParaRPr lang="en-US" altLang="ko-KR" sz="2400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endParaRPr>
            </a:p>
          </p:txBody>
        </p:sp>
        <p:sp>
          <p:nvSpPr>
            <p:cNvPr id="28" name="TextBox 25"/>
            <p:cNvSpPr txBox="1">
              <a:spLocks noChangeArrowheads="1"/>
            </p:cNvSpPr>
            <p:nvPr/>
          </p:nvSpPr>
          <p:spPr bwMode="auto">
            <a:xfrm>
              <a:off x="5486628" y="3413985"/>
              <a:ext cx="1584176" cy="307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 smtClean="0">
                  <a:solidFill>
                    <a:schemeClr val="bg1"/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Verdana" panose="020B0604030504040204" pitchFamily="34" charset="0"/>
                </a:rPr>
                <a:t>분석</a:t>
              </a:r>
              <a:endPara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954722" y="1912644"/>
            <a:ext cx="586865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178858" y="1657256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892674" y="1657256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31985" y="1657256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954722" y="3241432"/>
            <a:ext cx="586865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291426" y="2953400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291426" y="1657256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5447134" y="3573810"/>
            <a:ext cx="2592288" cy="2592000"/>
          </a:xfrm>
          <a:prstGeom prst="ellipse">
            <a:avLst/>
          </a:prstGeom>
          <a:solidFill>
            <a:srgbClr val="FF999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3" name="TextBox 25"/>
          <p:cNvSpPr txBox="1">
            <a:spLocks noChangeArrowheads="1"/>
          </p:cNvSpPr>
          <p:nvPr/>
        </p:nvSpPr>
        <p:spPr bwMode="auto">
          <a:xfrm>
            <a:off x="6059520" y="4451825"/>
            <a:ext cx="18902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05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</p:txBody>
      </p:sp>
      <p:sp>
        <p:nvSpPr>
          <p:cNvPr id="64" name="TextBox 25"/>
          <p:cNvSpPr txBox="1">
            <a:spLocks noChangeArrowheads="1"/>
          </p:cNvSpPr>
          <p:nvPr/>
        </p:nvSpPr>
        <p:spPr bwMode="auto">
          <a:xfrm>
            <a:off x="5959570" y="4839325"/>
            <a:ext cx="18902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Verdana" panose="020B0604030504040204" pitchFamily="34" charset="0"/>
              </a:rPr>
              <a:t>분석 후기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Verdana" panose="020B0604030504040204" pitchFamily="34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5132099" y="5429269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132099" y="4133125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932299" y="5473968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932299" y="4177824"/>
            <a:ext cx="1" cy="5760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934966" y="4343195"/>
            <a:ext cx="398830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862958" y="5671983"/>
            <a:ext cx="424033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1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5" grpId="0" animBg="1"/>
      <p:bldP spid="62" grpId="0" animBg="1"/>
      <p:bldP spid="63" grpId="0"/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115212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50177" name="_x49693864" descr="EMB000018f43cb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1989634"/>
            <a:ext cx="9636012" cy="22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891918" y="653419"/>
            <a:ext cx="595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ARIMA(2,1,2)(1,1,0)[12]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4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622598" y="549474"/>
            <a:ext cx="115212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566" y="591865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잔차분석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910630" y="1557586"/>
            <a:ext cx="10441160" cy="4593694"/>
            <a:chOff x="910630" y="1557586"/>
            <a:chExt cx="10441160" cy="4593694"/>
          </a:xfrm>
        </p:grpSpPr>
        <p:pic>
          <p:nvPicPr>
            <p:cNvPr id="51201" name="_x49693544" descr="EMB000018f43cb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630" y="1557586"/>
              <a:ext cx="4949766" cy="4593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6383238" y="1557586"/>
              <a:ext cx="4968552" cy="1368152"/>
              <a:chOff x="6311230" y="1557586"/>
              <a:chExt cx="4700712" cy="1146790"/>
            </a:xfrm>
          </p:grpSpPr>
          <p:pic>
            <p:nvPicPr>
              <p:cNvPr id="30" name="_x49693784" descr="EMB000018f43cb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1230" y="1557586"/>
                <a:ext cx="4700712" cy="1146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8039422" y="2344336"/>
                <a:ext cx="2350355" cy="3600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6271290" y="4077866"/>
            <a:ext cx="5192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err="1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잔차의</a:t>
            </a:r>
            <a:r>
              <a:rPr lang="ko-KR" altLang="en-US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독립성</a:t>
            </a:r>
            <a:r>
              <a:rPr lang="en-US" altLang="ko-KR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3600" b="1" dirty="0" err="1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정규성</a:t>
            </a:r>
            <a:r>
              <a:rPr lang="ko-KR" altLang="en-US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만족</a:t>
            </a:r>
            <a:endParaRPr lang="en-US" altLang="ko-KR" sz="3600" dirty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1918" y="653419"/>
            <a:ext cx="595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ARIMA(2,1,2)(1,1,0)[12]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59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6774" y="2853730"/>
            <a:ext cx="7272808" cy="114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ARIMA(2,1,2)(1,1,0)[12]</a:t>
            </a:r>
            <a:endParaRPr lang="ko-KR" altLang="en-US" sz="4000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566" y="591865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후보모형</a:t>
            </a:r>
            <a:r>
              <a:rPr lang="en-US" altLang="ko-KR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2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22598" y="549474"/>
            <a:ext cx="338437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115212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1918" y="653419"/>
            <a:ext cx="595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ARIMA(3,1,3)(1,1,0)[12]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29" name="_x49693544" descr="EMB000018f43cd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1989634"/>
            <a:ext cx="9942526" cy="234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93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622598" y="549474"/>
            <a:ext cx="115212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566" y="591865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잔차분석</a:t>
            </a:r>
            <a:endParaRPr lang="ko-KR" altLang="en-US" sz="5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271290" y="4077866"/>
            <a:ext cx="5192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err="1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잔차의</a:t>
            </a:r>
            <a:r>
              <a:rPr lang="ko-KR" altLang="en-US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독립성</a:t>
            </a:r>
            <a:r>
              <a:rPr lang="en-US" altLang="ko-KR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3600" b="1" dirty="0" err="1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정규성</a:t>
            </a:r>
            <a:r>
              <a:rPr lang="ko-KR" altLang="en-US" sz="36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만족</a:t>
            </a:r>
            <a:endParaRPr lang="en-US" altLang="ko-KR" sz="3600" dirty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1918" y="653419"/>
            <a:ext cx="595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ARIMA(3,1,3)(1,1,0)[12]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04625" y="1543522"/>
            <a:ext cx="10467818" cy="4535700"/>
            <a:chOff x="1004625" y="1543522"/>
            <a:chExt cx="10467818" cy="4535700"/>
          </a:xfrm>
        </p:grpSpPr>
        <p:pic>
          <p:nvPicPr>
            <p:cNvPr id="36" name="_x49694184" descr="EMB000018f43ce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637" y="1543522"/>
              <a:ext cx="5307806" cy="1222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8111430" y="2421682"/>
              <a:ext cx="2664296" cy="418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4" name="_x49693784" descr="EMB000018f43cd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625" y="1543522"/>
              <a:ext cx="4887293" cy="453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43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6774" y="2853730"/>
            <a:ext cx="7272808" cy="114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ARIMA(3,1,3)(1,1,0)[12]</a:t>
            </a:r>
            <a:endParaRPr lang="ko-KR" altLang="en-US" sz="4000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566" y="591865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후보모형</a:t>
            </a:r>
            <a:r>
              <a:rPr lang="en-US" altLang="ko-KR" sz="48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3</a:t>
            </a:r>
            <a:endParaRPr lang="ko-KR" altLang="en-US" sz="48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22598" y="549474"/>
            <a:ext cx="338437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566" y="591865"/>
            <a:ext cx="2736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모형채택</a:t>
            </a:r>
            <a:endParaRPr lang="ko-KR" altLang="en-US" sz="4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22598" y="549474"/>
            <a:ext cx="20882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38" name="_x49694024" descr="EMB000018f43c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1" y="1413570"/>
            <a:ext cx="7272313" cy="1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_x49693864" descr="EMB000018f43cb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3285778"/>
            <a:ext cx="7272808" cy="168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_x49693544" descr="EMB000018f43cd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0" y="5013970"/>
            <a:ext cx="7272313" cy="171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023198" y="2925738"/>
            <a:ext cx="1368152" cy="432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044996" y="4653930"/>
            <a:ext cx="1368152" cy="432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51190" y="6396718"/>
            <a:ext cx="1368152" cy="432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751390" y="2361356"/>
            <a:ext cx="4269117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ARIMA(2,1,1)(0,1,1)[12]</a:t>
            </a:r>
          </a:p>
          <a:p>
            <a:pPr algn="ctr"/>
            <a:endParaRPr lang="en-US" altLang="ko-KR" sz="2800" b="1" dirty="0" smtClean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후보모형</a:t>
            </a:r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1 </a:t>
            </a:r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이 가장 단순하고</a:t>
            </a:r>
            <a:endParaRPr lang="en-US" altLang="ko-KR" sz="2800" b="1" dirty="0" smtClean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AIC</a:t>
            </a:r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가 가장 작다</a:t>
            </a:r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85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3" grpId="0" animBg="1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2558" y="602728"/>
            <a:ext cx="2304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모형적합</a:t>
            </a:r>
            <a:endParaRPr lang="ko-KR" altLang="en-US" sz="4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50590" y="549474"/>
            <a:ext cx="172819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qwas\Downloads\baby-84626_19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1" b="96250" l="3542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4731" r="3847" b="7462"/>
          <a:stretch/>
        </p:blipFill>
        <p:spPr bwMode="auto">
          <a:xfrm>
            <a:off x="8151503" y="4123284"/>
            <a:ext cx="4038909" cy="25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60417" name="_x49693944" descr="EMB000018f43cf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86" y="1515195"/>
            <a:ext cx="6128987" cy="503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679382" y="3169177"/>
            <a:ext cx="43841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신뢰구간에 모두 포함되므로</a:t>
            </a:r>
            <a:endParaRPr lang="en-US" altLang="ko-KR" sz="2800" b="1" dirty="0" smtClean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  <a:p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모델이 적합하다</a:t>
            </a:r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.</a:t>
            </a:r>
            <a:endParaRPr lang="ko-KR" altLang="en-US" sz="2800" dirty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3751" y="664282"/>
            <a:ext cx="588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ARIMA(2,1,1)(0,1,1)[12]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19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2781722"/>
            <a:ext cx="12190413" cy="1210477"/>
            <a:chOff x="0" y="2781722"/>
            <a:chExt cx="12190413" cy="1210477"/>
          </a:xfrm>
        </p:grpSpPr>
        <p:sp>
          <p:nvSpPr>
            <p:cNvPr id="45" name="TextBox 44"/>
            <p:cNvSpPr txBox="1"/>
            <p:nvPr/>
          </p:nvSpPr>
          <p:spPr>
            <a:xfrm>
              <a:off x="304464" y="2781722"/>
              <a:ext cx="4536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ARIMA(2,1,1)(0,1,1)[12]</a:t>
              </a:r>
              <a:endParaRPr lang="ko-KR" altLang="en-US" sz="2800" dirty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0" y="3413514"/>
                  <a:ext cx="12190413" cy="57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𝟏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+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𝟎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.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𝟗𝟐𝟔𝟔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𝑩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+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𝟎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.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𝟐𝟖𝟒𝟕</m:t>
                            </m:r>
                            <m:sSup>
                              <m:sSupPr>
                                <m:ctrlPr>
                                  <a:rPr lang="en-US" altLang="ko-KR" sz="2800" b="1" i="1" smtClean="0">
                                    <a:ln>
                                      <a:noFill/>
                                      <a:prstDash val="solid"/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210 청춘시대 R" panose="02020603020101020101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1" i="1" smtClean="0">
                                    <a:ln>
                                      <a:noFill/>
                                      <a:prstDash val="solid"/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210 청춘시대 R" panose="02020603020101020101" pitchFamily="18" charset="-127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ko-KR" sz="2800" b="1" i="1" smtClean="0">
                                    <a:ln>
                                      <a:noFill/>
                                      <a:prstDash val="solid"/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210 청춘시대 R" panose="02020603020101020101" pitchFamily="18" charset="-127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𝜵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𝟏𝟐</m:t>
                            </m:r>
                          </m:sub>
                        </m:sSub>
                        <m:r>
                          <a:rPr lang="en-US" altLang="ko-KR" sz="2800" b="1" i="1" smtClean="0">
                            <a:ln>
                              <a:noFill/>
                              <a:prstDash val="solid"/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800" b="1" i="1" smtClean="0">
                            <a:ln>
                              <a:noFill/>
                              <a:prstDash val="solid"/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210 청춘시대 R" panose="02020603020101020101" pitchFamily="18" charset="-127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𝟏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+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𝟎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.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𝟕𝟎𝟕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𝑩</m:t>
                            </m:r>
                          </m:e>
                        </m:d>
                        <m:d>
                          <m:dPr>
                            <m:ctrlP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𝟏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−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𝟎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.</m:t>
                            </m:r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𝟔𝟔𝟓𝟑</m:t>
                            </m:r>
                            <m:sSup>
                              <m:sSupPr>
                                <m:ctrlPr>
                                  <a:rPr lang="en-US" altLang="ko-KR" sz="2800" b="1" i="1" smtClean="0">
                                    <a:ln>
                                      <a:noFill/>
                                      <a:prstDash val="solid"/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210 청춘시대 R" panose="02020603020101020101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1" i="1" smtClean="0">
                                    <a:ln>
                                      <a:noFill/>
                                      <a:prstDash val="solid"/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210 청춘시대 R" panose="02020603020101020101" pitchFamily="18" charset="-127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ko-KR" sz="2800" b="1" i="1" smtClean="0">
                                    <a:ln>
                                      <a:noFill/>
                                      <a:prstDash val="solid"/>
                                    </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210 청춘시대 R" panose="02020603020101020101" pitchFamily="18" charset="-127"/>
                                  </a:rPr>
                                  <m:t>𝟏𝟐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n>
                                  <a:noFill/>
                                  <a:prstDash val="solid"/>
                                </a:ln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210 청춘시대 R" panose="02020603020101020101" pitchFamily="18" charset="-127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altLang="ko-KR" sz="2800" b="1" dirty="0" smtClean="0">
                    <a:ln>
                      <a:noFill/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413514"/>
                  <a:ext cx="12190413" cy="57868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/>
          <p:cNvSpPr txBox="1"/>
          <p:nvPr/>
        </p:nvSpPr>
        <p:spPr>
          <a:xfrm>
            <a:off x="334566" y="591865"/>
            <a:ext cx="2736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모형</a:t>
            </a:r>
            <a:r>
              <a:rPr lang="ko-KR" altLang="en-US" sz="4400" dirty="0" err="1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식</a:t>
            </a:r>
            <a:endParaRPr lang="en-US" altLang="ko-KR" sz="4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22598" y="549474"/>
            <a:ext cx="208823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 flipH="1">
            <a:off x="-9963" y="0"/>
            <a:ext cx="5025049" cy="6859588"/>
            <a:chOff x="7188245" y="0"/>
            <a:chExt cx="5017254" cy="6859588"/>
          </a:xfrm>
        </p:grpSpPr>
        <p:sp>
          <p:nvSpPr>
            <p:cNvPr id="43" name="평행 사변형 42"/>
            <p:cNvSpPr/>
            <p:nvPr/>
          </p:nvSpPr>
          <p:spPr>
            <a:xfrm>
              <a:off x="7188245" y="0"/>
              <a:ext cx="5002170" cy="6859588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4" name="직각 삼각형 43"/>
            <p:cNvSpPr/>
            <p:nvPr/>
          </p:nvSpPr>
          <p:spPr>
            <a:xfrm flipH="1">
              <a:off x="8893131" y="0"/>
              <a:ext cx="3312368" cy="6859588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6533" y="202208"/>
            <a:ext cx="380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미래 예측</a:t>
            </a:r>
            <a:endParaRPr lang="ko-KR" altLang="en-US" sz="5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06574" y="175207"/>
            <a:ext cx="3080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838231" y="1124040"/>
            <a:ext cx="6265088" cy="5216501"/>
            <a:chOff x="838231" y="1124040"/>
            <a:chExt cx="6265088" cy="5216501"/>
          </a:xfrm>
        </p:grpSpPr>
        <p:pic>
          <p:nvPicPr>
            <p:cNvPr id="5121" name="_x212944880" descr="EMB000008e438e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23" y="1124040"/>
              <a:ext cx="6264696" cy="426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1928" y="5526250"/>
              <a:ext cx="1361391" cy="81429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31" y="5540441"/>
              <a:ext cx="4864947" cy="800100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7463358" y="2306409"/>
            <a:ext cx="43204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2018</a:t>
            </a:r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년 월 평균 출생 수는</a:t>
            </a:r>
            <a:endParaRPr lang="en-US" altLang="ko-KR" sz="2800" b="1" dirty="0" smtClean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약 </a:t>
            </a:r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28,000</a:t>
            </a:r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명</a:t>
            </a:r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으로 예상되며</a:t>
            </a:r>
            <a:endParaRPr lang="en-US" altLang="ko-KR" sz="2800" b="1" dirty="0" smtClean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  <a:p>
            <a:pPr algn="ctr"/>
            <a:endParaRPr lang="en-US" altLang="ko-KR" sz="2800" b="1" dirty="0" smtClean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월 평균 출생 수는 매 년 </a:t>
            </a:r>
            <a:endParaRPr lang="en-US" altLang="ko-KR" sz="2800" b="1" dirty="0" smtClean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약 </a:t>
            </a:r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1,600</a:t>
            </a:r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명씩</a:t>
            </a:r>
            <a:endParaRPr lang="en-US" altLang="ko-KR" sz="2800" b="1" dirty="0" smtClean="0"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rgbClr val="FF9999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감소할 것으로 예상된다</a:t>
            </a:r>
            <a:r>
              <a:rPr lang="en-US" altLang="ko-KR" sz="2800" b="1" dirty="0" smtClean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60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qwas\Downloads\baby-84552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6" b="39922" l="30000" r="54948">
                        <a14:foregroundMark x1="36875" y1="30312" x2="40313" y2="31328"/>
                        <a14:foregroundMark x1="44063" y1="32109" x2="48125" y2="29844"/>
                        <a14:foregroundMark x1="40990" y1="38594" x2="45000" y2="38984"/>
                        <a14:foregroundMark x1="45469" y1="39453" x2="40573" y2="39688"/>
                        <a14:foregroundMark x1="32292" y1="18047" x2="31823" y2="24688"/>
                        <a14:backgroundMark x1="31302" y1="35078" x2="32708" y2="3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69" t="2828" r="41939" b="65469"/>
          <a:stretch/>
        </p:blipFill>
        <p:spPr bwMode="auto">
          <a:xfrm>
            <a:off x="3155792" y="2863452"/>
            <a:ext cx="5878828" cy="39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63358" y="1053530"/>
            <a:ext cx="270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조원</a:t>
            </a:r>
            <a:endParaRPr lang="en-US" altLang="ko-KR" sz="6600" dirty="0" smtClean="0">
              <a:ln w="28575">
                <a:solidFill>
                  <a:schemeClr val="tx2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/>
            <a:r>
              <a:rPr lang="ko-KR" altLang="en-US" sz="66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소</a:t>
            </a:r>
            <a:r>
              <a:rPr lang="ko-KR" altLang="en-US" sz="6600" dirty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566" y="942613"/>
            <a:ext cx="864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01</a:t>
            </a:r>
            <a:endParaRPr lang="ko-KR" altLang="en-US" sz="4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614" y="1773610"/>
            <a:ext cx="0" cy="244827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6574" y="4077866"/>
            <a:ext cx="738664" cy="24482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600" dirty="0">
                <a:ln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조원소개</a:t>
            </a:r>
          </a:p>
        </p:txBody>
      </p:sp>
    </p:spTree>
    <p:extLst>
      <p:ext uri="{BB962C8B-B14F-4D97-AF65-F5344CB8AC3E}">
        <p14:creationId xmlns:p14="http://schemas.microsoft.com/office/powerpoint/2010/main" val="112515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flipH="1">
            <a:off x="-9963" y="0"/>
            <a:ext cx="5025049" cy="6859588"/>
            <a:chOff x="7188245" y="0"/>
            <a:chExt cx="5017254" cy="6859588"/>
          </a:xfrm>
        </p:grpSpPr>
        <p:sp>
          <p:nvSpPr>
            <p:cNvPr id="5" name="평행 사변형 4"/>
            <p:cNvSpPr/>
            <p:nvPr/>
          </p:nvSpPr>
          <p:spPr>
            <a:xfrm>
              <a:off x="7188245" y="0"/>
              <a:ext cx="5002170" cy="6859588"/>
            </a:xfrm>
            <a:prstGeom prst="parallelogram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각 삼각형 5"/>
            <p:cNvSpPr/>
            <p:nvPr/>
          </p:nvSpPr>
          <p:spPr>
            <a:xfrm flipH="1">
              <a:off x="8893131" y="0"/>
              <a:ext cx="3312368" cy="6859588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533" y="202208"/>
            <a:ext cx="380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대응 방안</a:t>
            </a:r>
            <a:endParaRPr lang="ko-KR" altLang="en-US" sz="5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06574" y="175207"/>
            <a:ext cx="30808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37533" y="1845618"/>
            <a:ext cx="9868450" cy="4396962"/>
            <a:chOff x="1237533" y="1845618"/>
            <a:chExt cx="9868450" cy="4396962"/>
          </a:xfrm>
        </p:grpSpPr>
        <p:grpSp>
          <p:nvGrpSpPr>
            <p:cNvPr id="42" name="그룹 41"/>
            <p:cNvGrpSpPr/>
            <p:nvPr/>
          </p:nvGrpSpPr>
          <p:grpSpPr>
            <a:xfrm>
              <a:off x="1237533" y="1845618"/>
              <a:ext cx="9715346" cy="3895983"/>
              <a:chOff x="1723984" y="1413570"/>
              <a:chExt cx="9715346" cy="3895983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1723984" y="1413570"/>
                <a:ext cx="9715346" cy="3876778"/>
                <a:chOff x="1846734" y="2005863"/>
                <a:chExt cx="9715346" cy="3876778"/>
              </a:xfrm>
            </p:grpSpPr>
            <p:pic>
              <p:nvPicPr>
                <p:cNvPr id="56" name="_x195283520" descr="EMB000018f43bec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07" r="2271" b="16508"/>
                <a:stretch/>
              </p:blipFill>
              <p:spPr bwMode="auto">
                <a:xfrm>
                  <a:off x="1990750" y="2005863"/>
                  <a:ext cx="9571330" cy="38767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TextBox 56"/>
                <p:cNvSpPr txBox="1"/>
                <p:nvPr/>
              </p:nvSpPr>
              <p:spPr>
                <a:xfrm>
                  <a:off x="1846734" y="2005863"/>
                  <a:ext cx="515382" cy="31700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altLang="ko-KR" sz="1250" dirty="0" smtClean="0"/>
                </a:p>
                <a:p>
                  <a:pPr algn="r"/>
                  <a:endParaRPr lang="en-US" altLang="ko-KR" sz="1250" dirty="0"/>
                </a:p>
                <a:p>
                  <a:pPr algn="r"/>
                  <a:r>
                    <a:rPr lang="en-US" altLang="ko-KR" sz="1250" dirty="0" smtClean="0"/>
                    <a:t>20.0</a:t>
                  </a:r>
                </a:p>
                <a:p>
                  <a:pPr algn="r"/>
                  <a:endParaRPr lang="en-US" altLang="ko-KR" sz="1250" dirty="0"/>
                </a:p>
                <a:p>
                  <a:pPr algn="r"/>
                  <a:r>
                    <a:rPr lang="en-US" altLang="ko-KR" sz="1250" dirty="0" smtClean="0"/>
                    <a:t> </a:t>
                  </a:r>
                </a:p>
                <a:p>
                  <a:pPr algn="r"/>
                  <a:r>
                    <a:rPr lang="en-US" altLang="ko-KR" sz="1250" dirty="0" smtClean="0"/>
                    <a:t>15.0</a:t>
                  </a:r>
                </a:p>
                <a:p>
                  <a:pPr algn="r"/>
                  <a:endParaRPr lang="en-US" altLang="ko-KR" sz="1250" dirty="0"/>
                </a:p>
                <a:p>
                  <a:pPr algn="r"/>
                  <a:endParaRPr lang="en-US" altLang="ko-KR" sz="1250" dirty="0" smtClean="0"/>
                </a:p>
                <a:p>
                  <a:pPr algn="r"/>
                  <a:r>
                    <a:rPr lang="en-US" altLang="ko-KR" sz="1250" dirty="0" smtClean="0"/>
                    <a:t>10.0</a:t>
                  </a:r>
                </a:p>
                <a:p>
                  <a:pPr algn="r"/>
                  <a:endParaRPr lang="en-US" altLang="ko-KR" sz="1250" dirty="0"/>
                </a:p>
                <a:p>
                  <a:pPr algn="r"/>
                  <a:endParaRPr lang="en-US" altLang="ko-KR" sz="1250" dirty="0" smtClean="0"/>
                </a:p>
                <a:p>
                  <a:pPr algn="r"/>
                  <a:r>
                    <a:rPr lang="en-US" altLang="ko-KR" sz="1250" dirty="0" smtClean="0"/>
                    <a:t>  5.0</a:t>
                  </a:r>
                </a:p>
                <a:p>
                  <a:pPr algn="r"/>
                  <a:endParaRPr lang="en-US" altLang="ko-KR" sz="1250" dirty="0"/>
                </a:p>
                <a:p>
                  <a:pPr algn="r"/>
                  <a:endParaRPr lang="en-US" altLang="ko-KR" sz="1250" dirty="0"/>
                </a:p>
                <a:p>
                  <a:pPr algn="r"/>
                  <a:r>
                    <a:rPr lang="en-US" altLang="ko-KR" sz="1250" dirty="0" smtClean="0"/>
                    <a:t>0.0</a:t>
                  </a:r>
                </a:p>
                <a:p>
                  <a:pPr algn="r"/>
                  <a:endParaRPr lang="en-US" altLang="ko-KR" sz="1250" dirty="0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846734" y="5175962"/>
                  <a:ext cx="515382" cy="7066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2206774" y="4293890"/>
                <a:ext cx="9199964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 smtClean="0"/>
                  <a:t>보육료지원</a:t>
                </a:r>
                <a:r>
                  <a:rPr lang="ko-KR" altLang="en-US" sz="1200" dirty="0" smtClean="0"/>
                  <a:t>     보육시설      육아휴직   여성 근무여건   공교육     출산에 대한   의료비지원  치안강화로 가구 소득 증대    기타</a:t>
                </a:r>
                <a:endParaRPr lang="en-US" altLang="ko-KR" sz="1200" dirty="0" smtClean="0"/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 smtClean="0"/>
                  <a:t>                    </a:t>
                </a:r>
                <a:r>
                  <a:rPr lang="ko-KR" altLang="en-US" sz="1200" dirty="0" smtClean="0"/>
                  <a:t>증대           활성화          개선        역할증대  개인의식 변화                  아동에 대한</a:t>
                </a:r>
                <a:endParaRPr lang="en-US" altLang="ko-KR" sz="1200" dirty="0" smtClean="0"/>
              </a:p>
              <a:p>
                <a:r>
                  <a:rPr lang="en-US" altLang="ko-KR" sz="1200" dirty="0" smtClean="0"/>
                  <a:t>					      </a:t>
                </a:r>
                <a:r>
                  <a:rPr lang="ko-KR" altLang="en-US" sz="1200" dirty="0" err="1" smtClean="0"/>
                  <a:t>범죄율</a:t>
                </a:r>
                <a:r>
                  <a:rPr lang="ko-KR" altLang="en-US" sz="1200" dirty="0" smtClean="0"/>
                  <a:t> 감소</a:t>
                </a:r>
                <a:endParaRPr lang="en-US" altLang="ko-KR" sz="1200" dirty="0" smtClean="0"/>
              </a:p>
              <a:p>
                <a:endParaRPr lang="en-US" altLang="ko-KR" sz="1200" dirty="0" smtClean="0"/>
              </a:p>
              <a:p>
                <a:endParaRPr lang="ko-KR" altLang="en-US" sz="12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943078" y="1455961"/>
                <a:ext cx="360040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출생 수 증가방안</a:t>
                </a:r>
                <a:endParaRPr lang="ko-KR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566814" y="1701601"/>
                <a:ext cx="288032" cy="2556000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3473442" y="3339882"/>
                <a:ext cx="306000" cy="918000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4390856" y="3167548"/>
                <a:ext cx="288032" cy="1088490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5303118" y="2079058"/>
                <a:ext cx="306000" cy="2176979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239222" y="3069754"/>
                <a:ext cx="288032" cy="1166937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7122511" y="2998619"/>
                <a:ext cx="306000" cy="1246122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8039422" y="3761315"/>
                <a:ext cx="324000" cy="494722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8975526" y="4005858"/>
                <a:ext cx="288032" cy="230833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9875662" y="2565698"/>
                <a:ext cx="324000" cy="1692596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775726" y="4199021"/>
                <a:ext cx="342000" cy="54000"/>
              </a:xfrm>
              <a:prstGeom prst="rect">
                <a:avLst/>
              </a:prstGeom>
              <a:pattFill prst="pct90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/>
            <p:cNvSpPr/>
            <p:nvPr/>
          </p:nvSpPr>
          <p:spPr>
            <a:xfrm>
              <a:off x="9119542" y="5842470"/>
              <a:ext cx="19864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자료출처</a:t>
              </a:r>
              <a:r>
                <a:rPr lang="en-US" altLang="ko-KR" sz="2000" b="1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20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ko-KR" altLang="en-US" sz="2000" b="1" dirty="0" smtClean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210 청춘시대 R" panose="02020603020101020101" pitchFamily="18" charset="-127"/>
                  <a:ea typeface="210 청춘시대 R" panose="02020603020101020101" pitchFamily="18" charset="-127"/>
                  <a:cs typeface="Arial" panose="020B0604020202020204" pitchFamily="34" charset="0"/>
                </a:rPr>
                <a:t>통계청</a:t>
              </a:r>
              <a:endParaRPr lang="en-US" altLang="ko-KR" sz="2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1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qwas\Downloads\baby-84552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6" b="39922" l="30000" r="54948">
                        <a14:foregroundMark x1="36875" y1="30312" x2="40313" y2="31328"/>
                        <a14:foregroundMark x1="44063" y1="32109" x2="48125" y2="29844"/>
                        <a14:foregroundMark x1="40990" y1="38594" x2="45000" y2="38984"/>
                        <a14:foregroundMark x1="45469" y1="39453" x2="40573" y2="39688"/>
                        <a14:foregroundMark x1="32292" y1="18047" x2="31823" y2="24688"/>
                        <a14:backgroundMark x1="31302" y1="35078" x2="32708" y2="3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69" t="2828" r="41939" b="65469"/>
          <a:stretch/>
        </p:blipFill>
        <p:spPr bwMode="auto">
          <a:xfrm>
            <a:off x="3155792" y="2863452"/>
            <a:ext cx="5878828" cy="39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86994" y="1053530"/>
            <a:ext cx="38164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</a:t>
            </a:r>
            <a:endParaRPr lang="en-US" altLang="ko-KR" sz="6600" dirty="0" smtClean="0">
              <a:ln w="28575">
                <a:solidFill>
                  <a:schemeClr val="tx2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/>
            <a:r>
              <a:rPr lang="ko-KR" altLang="en-US" sz="66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후</a:t>
            </a:r>
            <a:r>
              <a:rPr lang="ko-KR" altLang="en-US" sz="6600" dirty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566" y="1004169"/>
            <a:ext cx="936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05</a:t>
            </a:r>
            <a:endParaRPr lang="ko-KR" altLang="en-US" sz="4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614" y="1773610"/>
            <a:ext cx="0" cy="244827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6574" y="4077866"/>
            <a:ext cx="738664" cy="24482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600" dirty="0" smtClean="0">
                <a:ln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분석후기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15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직사각형 646"/>
          <p:cNvSpPr/>
          <p:nvPr/>
        </p:nvSpPr>
        <p:spPr>
          <a:xfrm>
            <a:off x="0" y="0"/>
            <a:ext cx="12190413" cy="8313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1073038" y="0"/>
            <a:ext cx="3814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05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분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석 후기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50" name="Rectangle 8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1" name="Rectangle 10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2" name="Rectangle 1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3" name="Rectangle 1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5" name="타원형 설명선 4"/>
          <p:cNvSpPr/>
          <p:nvPr/>
        </p:nvSpPr>
        <p:spPr>
          <a:xfrm>
            <a:off x="1483009" y="1516790"/>
            <a:ext cx="4000310" cy="2057020"/>
          </a:xfrm>
          <a:prstGeom prst="wedgeEllipseCallout">
            <a:avLst>
              <a:gd name="adj1" fmla="val -53762"/>
              <a:gd name="adj2" fmla="val 12692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dirty="0" smtClean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분석자의 </a:t>
            </a:r>
            <a:r>
              <a:rPr lang="ko-KR" altLang="en-US" sz="1600" dirty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주관적인 판단이 </a:t>
            </a:r>
            <a:r>
              <a:rPr lang="ko-KR" altLang="en-US" sz="1600" dirty="0" smtClean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많아 해석에 확신을 가지기 어려웠습니다</a:t>
            </a:r>
            <a:r>
              <a:rPr lang="en-US" altLang="ko-KR" sz="1600" dirty="0" smtClean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-97482" y="1845618"/>
            <a:ext cx="2087563" cy="1662873"/>
            <a:chOff x="-97482" y="1845618"/>
            <a:chExt cx="2087563" cy="1662873"/>
          </a:xfrm>
        </p:grpSpPr>
        <p:grpSp>
          <p:nvGrpSpPr>
            <p:cNvPr id="3" name="그룹 2"/>
            <p:cNvGrpSpPr/>
            <p:nvPr/>
          </p:nvGrpSpPr>
          <p:grpSpPr>
            <a:xfrm>
              <a:off x="311532" y="1845618"/>
              <a:ext cx="1268996" cy="1378070"/>
              <a:chOff x="1386498" y="2493690"/>
              <a:chExt cx="2259653" cy="2477794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2278782" y="3732587"/>
                <a:ext cx="237542" cy="417287"/>
              </a:xfrm>
              <a:prstGeom prst="ellipse">
                <a:avLst/>
              </a:prstGeom>
              <a:solidFill>
                <a:srgbClr val="DEBC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pic>
            <p:nvPicPr>
              <p:cNvPr id="19" name="_x195282560" descr="EMB000018f43b9e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5254" b="77401" l="16717" r="86747">
                            <a14:backgroundMark x1="55271" y1="66667" x2="43373" y2="76158"/>
                            <a14:backgroundMark x1="47741" y1="68362" x2="41265" y2="71299"/>
                            <a14:backgroundMark x1="59337" y1="67232" x2="59036" y2="76949"/>
                            <a14:backgroundMark x1="57530" y1="53220" x2="52410" y2="61356"/>
                            <a14:backgroundMark x1="50753" y1="50169" x2="51506" y2="61017"/>
                            <a14:backgroundMark x1="50452" y1="45198" x2="50301" y2="49944"/>
                            <a14:backgroundMark x1="50301" y1="49944" x2="50904" y2="50169"/>
                            <a14:backgroundMark x1="54066" y1="52203" x2="54217" y2="57062"/>
                            <a14:backgroundMark x1="48645" y1="54011" x2="51355" y2="56949"/>
                            <a14:backgroundMark x1="47590" y1="66780" x2="56627" y2="65198"/>
                            <a14:backgroundMark x1="30723" y1="63503" x2="29367" y2="64181"/>
                            <a14:backgroundMark x1="28765" y1="65537" x2="26958" y2="66441"/>
                            <a14:backgroundMark x1="25452" y1="70282" x2="24247" y2="74124"/>
                            <a14:backgroundMark x1="69428" y1="67571" x2="72139" y2="70734"/>
                            <a14:backgroundMark x1="62349" y1="72316" x2="63404" y2="73107"/>
                            <a14:backgroundMark x1="59940" y1="52429" x2="59639" y2="59435"/>
                            <a14:backgroundMark x1="47440" y1="54124" x2="46687" y2="56497"/>
                            <a14:backgroundMark x1="52108" y1="50621" x2="60090" y2="52090"/>
                            <a14:backgroundMark x1="60542" y1="51186" x2="57380" y2="53333"/>
                            <a14:backgroundMark x1="76958" y1="43051" x2="75904" y2="50169"/>
                            <a14:backgroundMark x1="72440" y1="71638" x2="72139" y2="76610"/>
                            <a14:backgroundMark x1="42018" y1="28023" x2="36898" y2="33446"/>
                            <a14:backgroundMark x1="41265" y1="27345" x2="37500" y2="33333"/>
                            <a14:backgroundMark x1="40211" y1="26780" x2="38554" y2="33107"/>
                            <a14:backgroundMark x1="41717" y1="26215" x2="39608" y2="329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55" t="9437" r="5793" b="29733"/>
              <a:stretch/>
            </p:blipFill>
            <p:spPr bwMode="auto">
              <a:xfrm rot="-300000">
                <a:off x="1386498" y="2493690"/>
                <a:ext cx="2259653" cy="2477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Box 23"/>
            <p:cNvSpPr txBox="1"/>
            <p:nvPr/>
          </p:nvSpPr>
          <p:spPr>
            <a:xfrm>
              <a:off x="-97482" y="3139159"/>
              <a:ext cx="2087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박은비</a:t>
              </a:r>
              <a:endParaRPr lang="id-ID" dirty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90" y="0"/>
            <a:ext cx="1152128" cy="1152128"/>
            <a:chOff x="6390" y="0"/>
            <a:chExt cx="1152128" cy="1152128"/>
          </a:xfrm>
        </p:grpSpPr>
        <p:pic>
          <p:nvPicPr>
            <p:cNvPr id="30" name="Picture 6" descr="C:\Users\qwas\Downloads\bab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0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타원 30"/>
            <p:cNvSpPr/>
            <p:nvPr/>
          </p:nvSpPr>
          <p:spPr>
            <a:xfrm>
              <a:off x="478582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622598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21" name="타원형 설명선 20"/>
          <p:cNvSpPr/>
          <p:nvPr/>
        </p:nvSpPr>
        <p:spPr>
          <a:xfrm>
            <a:off x="1485848" y="4073312"/>
            <a:ext cx="3997471" cy="1971510"/>
          </a:xfrm>
          <a:prstGeom prst="wedgeEllipseCallout">
            <a:avLst>
              <a:gd name="adj1" fmla="val -53762"/>
              <a:gd name="adj2" fmla="val 12692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dirty="0" smtClean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과거 데이터가 좀 더 있었으면 하는 아쉬움이 있다</a:t>
            </a:r>
            <a:r>
              <a:rPr lang="en-US" altLang="ko-KR" sz="1600" dirty="0" smtClean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0595" y="4236370"/>
            <a:ext cx="1790868" cy="1512168"/>
            <a:chOff x="50595" y="4236370"/>
            <a:chExt cx="1790868" cy="1512168"/>
          </a:xfrm>
        </p:grpSpPr>
        <p:pic>
          <p:nvPicPr>
            <p:cNvPr id="23" name="_x195282720" descr="EMB000018f43b9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73293" l="9919" r="89879">
                          <a14:backgroundMark x1="17409" y1="25948" x2="15385" y2="54932"/>
                          <a14:backgroundMark x1="80769" y1="28983" x2="71255" y2="49772"/>
                          <a14:backgroundMark x1="22267" y1="18665" x2="23279" y2="31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4" t="1" r="16261" b="41392"/>
            <a:stretch/>
          </p:blipFill>
          <p:spPr bwMode="auto">
            <a:xfrm flipH="1">
              <a:off x="403180" y="4236370"/>
              <a:ext cx="1085698" cy="1215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50595" y="5379206"/>
              <a:ext cx="179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조준기</a:t>
              </a:r>
              <a:endParaRPr lang="id-ID" dirty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28" name="타원형 설명선 27"/>
          <p:cNvSpPr/>
          <p:nvPr/>
        </p:nvSpPr>
        <p:spPr>
          <a:xfrm>
            <a:off x="7463358" y="1460344"/>
            <a:ext cx="4500570" cy="2152638"/>
          </a:xfrm>
          <a:prstGeom prst="wedgeEllipseCallout">
            <a:avLst>
              <a:gd name="adj1" fmla="val -53762"/>
              <a:gd name="adj2" fmla="val 12692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dirty="0" smtClean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개입 및 이상치가 많은 데이터에 대한 분석이 어려웠습니다</a:t>
            </a:r>
            <a:r>
              <a:rPr lang="en-US" altLang="ko-KR" sz="1600" dirty="0" smtClean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 </a:t>
            </a:r>
            <a:endParaRPr lang="ko-KR" altLang="en-US" sz="1600" dirty="0">
              <a:solidFill>
                <a:schemeClr val="tx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072986" y="1924243"/>
            <a:ext cx="3110452" cy="1577559"/>
            <a:chOff x="5072986" y="1924243"/>
            <a:chExt cx="3110452" cy="1577559"/>
          </a:xfrm>
        </p:grpSpPr>
        <p:pic>
          <p:nvPicPr>
            <p:cNvPr id="33" name="_x195281920" descr="EMB000018f43b9b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48" b="100000" l="7438" r="97727">
                          <a14:backgroundMark x1="81198" y1="10681" x2="90909" y2="32663"/>
                          <a14:backgroundMark x1="24587" y1="57740" x2="26653" y2="66409"/>
                          <a14:backgroundMark x1="95455" y1="59598" x2="98347" y2="71362"/>
                          <a14:backgroundMark x1="95455" y1="73994" x2="99380" y2="73684"/>
                          <a14:backgroundMark x1="94421" y1="61455" x2="88223" y2="36068"/>
                          <a14:backgroundMark x1="25207" y1="83437" x2="32645" y2="98297"/>
                          <a14:backgroundMark x1="45248" y1="83901" x2="50826" y2="97523"/>
                          <a14:backgroundMark x1="53926" y1="87616" x2="61983" y2="96285"/>
                          <a14:backgroundMark x1="60950" y1="72136" x2="65496" y2="99381"/>
                          <a14:backgroundMark x1="64463" y1="69814" x2="65496" y2="74768"/>
                          <a14:backgroundMark x1="57438" y1="69040" x2="60537" y2="74768"/>
                          <a14:backgroundMark x1="65083" y1="67492" x2="64463" y2="73684"/>
                          <a14:backgroundMark x1="69008" y1="66099" x2="62603" y2="73994"/>
                          <a14:backgroundMark x1="77066" y1="92570" x2="78719" y2="99690"/>
                          <a14:backgroundMark x1="46281" y1="81269" x2="46281" y2="91022"/>
                          <a14:backgroundMark x1="73554" y1="8204" x2="76240" y2="9288"/>
                          <a14:backgroundMark x1="75620" y1="10217" x2="65083" y2="1238"/>
                          <a14:backgroundMark x1="95868" y1="56192" x2="99793" y2="81889"/>
                          <a14:backgroundMark x1="55992" y1="79721" x2="71901" y2="61920"/>
                          <a14:backgroundMark x1="94628" y1="53560" x2="98760" y2="83591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21"/>
            <a:stretch/>
          </p:blipFill>
          <p:spPr bwMode="auto">
            <a:xfrm rot="-360000" flipH="1">
              <a:off x="6097368" y="1924243"/>
              <a:ext cx="1024242" cy="113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23"/>
            <p:cNvSpPr txBox="1"/>
            <p:nvPr/>
          </p:nvSpPr>
          <p:spPr>
            <a:xfrm>
              <a:off x="5072986" y="3132470"/>
              <a:ext cx="3110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정희정</a:t>
              </a:r>
              <a:endParaRPr lang="id-ID" dirty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35" name="타원형 설명선 34"/>
          <p:cNvSpPr/>
          <p:nvPr/>
        </p:nvSpPr>
        <p:spPr>
          <a:xfrm>
            <a:off x="7309652" y="3929860"/>
            <a:ext cx="4381630" cy="2289768"/>
          </a:xfrm>
          <a:prstGeom prst="wedgeEllipseCallout">
            <a:avLst>
              <a:gd name="adj1" fmla="val -53762"/>
              <a:gd name="adj2" fmla="val 12692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600" dirty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의외로 주제 선택과 그에 맞는 적절한 데이터를 찾기 힘들었습니다</a:t>
            </a:r>
            <a:r>
              <a:rPr lang="en-US" altLang="ko-KR" sz="1600" dirty="0" smtClean="0">
                <a:solidFill>
                  <a:schemeClr val="tx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19811" y="4171606"/>
            <a:ext cx="2087563" cy="1586224"/>
            <a:chOff x="5519811" y="4171606"/>
            <a:chExt cx="2087563" cy="1586224"/>
          </a:xfrm>
        </p:grpSpPr>
        <p:pic>
          <p:nvPicPr>
            <p:cNvPr id="36" name="_x195281680" descr="EMB000018f43ba1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840" b="65089" l="9919" r="89879">
                          <a14:backgroundMark x1="72672" y1="53846" x2="75709" y2="74704"/>
                          <a14:backgroundMark x1="70243" y1="55325" x2="49595" y2="72781"/>
                          <a14:backgroundMark x1="30972" y1="55621" x2="77126" y2="76036"/>
                          <a14:backgroundMark x1="72672" y1="52811" x2="50202" y2="70266"/>
                          <a14:backgroundMark x1="72267" y1="50296" x2="61134" y2="615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063"/>
            <a:stretch/>
          </p:blipFill>
          <p:spPr bwMode="auto">
            <a:xfrm>
              <a:off x="5823784" y="4171606"/>
              <a:ext cx="1479618" cy="1312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23"/>
            <p:cNvSpPr txBox="1"/>
            <p:nvPr/>
          </p:nvSpPr>
          <p:spPr>
            <a:xfrm>
              <a:off x="5519811" y="5388498"/>
              <a:ext cx="2087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박준하</a:t>
              </a:r>
              <a:endParaRPr lang="id-ID" dirty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5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1" grpId="0" animBg="1"/>
      <p:bldP spid="21" grpId="1" animBg="1"/>
      <p:bldP spid="28" grpId="0" animBg="1"/>
      <p:bldP spid="28" grpId="1" animBg="1"/>
      <p:bldP spid="35" grpId="0" animBg="1"/>
      <p:bldP spid="3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1885682"/>
            <a:ext cx="12190413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</p:spPr>
        <p:txBody>
          <a:bodyPr wrap="square">
            <a:spAutoFit/>
          </a:bodyPr>
          <a:lstStyle/>
          <a:p>
            <a:pPr algn="ctr" fontAlgn="base" latinLnBrk="0"/>
            <a:endParaRPr lang="en-US" altLang="ko-KR" sz="1800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r>
              <a:rPr lang="en-US" altLang="ko-KR" sz="1800" u="sng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</a:t>
            </a: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2437939"/>
            <a:ext cx="121904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Q &amp; A</a:t>
            </a:r>
            <a:endParaRPr lang="ko-KR" altLang="en-US" sz="13800" dirty="0">
              <a:ln w="28575">
                <a:solidFill>
                  <a:schemeClr val="tx2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63491" name="Picture 3" descr="C:\Users\qwas\Downloads\baby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769" y="2889791"/>
            <a:ext cx="1363885" cy="136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형 설명선 1"/>
          <p:cNvSpPr/>
          <p:nvPr/>
        </p:nvSpPr>
        <p:spPr>
          <a:xfrm>
            <a:off x="8187705" y="1897380"/>
            <a:ext cx="1152128" cy="824032"/>
          </a:xfrm>
          <a:prstGeom prst="wedgeEllipseCallout">
            <a:avLst>
              <a:gd name="adj1" fmla="val 37369"/>
              <a:gd name="adj2" fmla="val 68665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n w="1270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?</a:t>
            </a:r>
            <a:endParaRPr lang="ko-KR" altLang="en-US" sz="3600" b="1" dirty="0">
              <a:ln w="1270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13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 animBg="1"/>
      <p:bldP spid="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1885682"/>
            <a:ext cx="12190413" cy="3416320"/>
          </a:xfrm>
          <a:prstGeom prst="rect">
            <a:avLst/>
          </a:prstGeom>
          <a:solidFill>
            <a:srgbClr val="00B0F0"/>
          </a:solidFill>
          <a:ln w="9525">
            <a:noFill/>
            <a:prstDash val="dash"/>
          </a:ln>
        </p:spPr>
        <p:txBody>
          <a:bodyPr wrap="square">
            <a:spAutoFit/>
          </a:bodyPr>
          <a:lstStyle/>
          <a:p>
            <a:pPr algn="ctr" fontAlgn="base" latinLnBrk="0"/>
            <a:endParaRPr lang="en-US" altLang="ko-KR" sz="1800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endParaRPr lang="en-US" altLang="ko-KR" sz="1800" u="sng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 fontAlgn="base" latinLnBrk="0"/>
            <a:r>
              <a:rPr lang="en-US" altLang="ko-KR" sz="1800" u="sng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</a:t>
            </a:r>
          </a:p>
          <a:p>
            <a:pPr algn="ctr" fontAlgn="base" latinLnBrk="0"/>
            <a:endParaRPr lang="en-US" altLang="ko-KR" sz="1800" u="sng" dirty="0" smtClean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2437939"/>
            <a:ext cx="12190413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13800" b="1" spc="150" dirty="0" smtClean="0">
                <a:ln w="11430"/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36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60000" endA="900" endPos="58000" dir="5400000" sy="-100000" algn="bl" rotWithShape="0"/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Thank You</a:t>
            </a:r>
            <a:endParaRPr lang="ko-KR" altLang="en-US" sz="13800" b="1" spc="150" dirty="0">
              <a:ln w="11430"/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36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60000" endA="900" endPos="58000" dir="5400000" sy="-100000" algn="bl" rotWithShape="0"/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63490" name="Picture 2" descr="C:\Users\qwas\Downloads\baby-wearing-a-diap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78" y="1875442"/>
            <a:ext cx="144016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직사각형 646"/>
          <p:cNvSpPr/>
          <p:nvPr/>
        </p:nvSpPr>
        <p:spPr>
          <a:xfrm>
            <a:off x="0" y="0"/>
            <a:ext cx="12190413" cy="8313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638289" y="3780542"/>
            <a:ext cx="311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조준기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35" name="TextBox 23"/>
          <p:cNvSpPr txBox="1"/>
          <p:nvPr/>
        </p:nvSpPr>
        <p:spPr>
          <a:xfrm>
            <a:off x="3191694" y="3780542"/>
            <a:ext cx="311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정희정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37" name="TextBox 23"/>
          <p:cNvSpPr txBox="1"/>
          <p:nvPr/>
        </p:nvSpPr>
        <p:spPr>
          <a:xfrm>
            <a:off x="6550193" y="3780542"/>
            <a:ext cx="208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박은비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39" name="TextBox 23"/>
          <p:cNvSpPr txBox="1"/>
          <p:nvPr/>
        </p:nvSpPr>
        <p:spPr>
          <a:xfrm>
            <a:off x="9094318" y="3780542"/>
            <a:ext cx="208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박준하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41" name="TextBox 23"/>
          <p:cNvSpPr txBox="1"/>
          <p:nvPr/>
        </p:nvSpPr>
        <p:spPr>
          <a:xfrm>
            <a:off x="1010094" y="4631604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발표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349" name="TextBox 23"/>
          <p:cNvSpPr txBox="1"/>
          <p:nvPr/>
        </p:nvSpPr>
        <p:spPr>
          <a:xfrm>
            <a:off x="6403695" y="4581922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자료 정리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441" name="Group 13"/>
          <p:cNvGrpSpPr/>
          <p:nvPr/>
        </p:nvGrpSpPr>
        <p:grpSpPr>
          <a:xfrm>
            <a:off x="6530704" y="6105467"/>
            <a:ext cx="1941184" cy="154072"/>
            <a:chOff x="6594149" y="5633501"/>
            <a:chExt cx="1814293" cy="144000"/>
          </a:xfrm>
        </p:grpSpPr>
        <p:sp>
          <p:nvSpPr>
            <p:cNvPr id="442" name="Oval 5"/>
            <p:cNvSpPr>
              <a:spLocks noChangeArrowheads="1"/>
            </p:cNvSpPr>
            <p:nvPr/>
          </p:nvSpPr>
          <p:spPr bwMode="auto">
            <a:xfrm>
              <a:off x="6594149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43" name="Oval 6"/>
            <p:cNvSpPr>
              <a:spLocks noChangeArrowheads="1"/>
            </p:cNvSpPr>
            <p:nvPr/>
          </p:nvSpPr>
          <p:spPr bwMode="auto">
            <a:xfrm>
              <a:off x="6780538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44" name="Oval 7"/>
            <p:cNvSpPr>
              <a:spLocks noChangeArrowheads="1"/>
            </p:cNvSpPr>
            <p:nvPr/>
          </p:nvSpPr>
          <p:spPr bwMode="auto">
            <a:xfrm>
              <a:off x="6965898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45" name="Oval 8"/>
            <p:cNvSpPr>
              <a:spLocks noChangeArrowheads="1"/>
            </p:cNvSpPr>
            <p:nvPr/>
          </p:nvSpPr>
          <p:spPr bwMode="auto">
            <a:xfrm>
              <a:off x="7151257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46" name="Oval 9"/>
            <p:cNvSpPr>
              <a:spLocks noChangeArrowheads="1"/>
            </p:cNvSpPr>
            <p:nvPr/>
          </p:nvSpPr>
          <p:spPr bwMode="auto">
            <a:xfrm>
              <a:off x="7336616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47" name="Oval 10"/>
            <p:cNvSpPr>
              <a:spLocks noChangeArrowheads="1"/>
            </p:cNvSpPr>
            <p:nvPr/>
          </p:nvSpPr>
          <p:spPr bwMode="auto">
            <a:xfrm>
              <a:off x="7521975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48" name="Oval 11"/>
            <p:cNvSpPr>
              <a:spLocks noChangeArrowheads="1"/>
            </p:cNvSpPr>
            <p:nvPr/>
          </p:nvSpPr>
          <p:spPr bwMode="auto">
            <a:xfrm>
              <a:off x="7708363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49" name="Oval 12"/>
            <p:cNvSpPr>
              <a:spLocks noChangeArrowheads="1"/>
            </p:cNvSpPr>
            <p:nvPr/>
          </p:nvSpPr>
          <p:spPr bwMode="auto">
            <a:xfrm>
              <a:off x="7893723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50" name="Oval 13"/>
            <p:cNvSpPr>
              <a:spLocks noChangeArrowheads="1"/>
            </p:cNvSpPr>
            <p:nvPr/>
          </p:nvSpPr>
          <p:spPr bwMode="auto">
            <a:xfrm>
              <a:off x="8079082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51" name="Oval 14"/>
            <p:cNvSpPr>
              <a:spLocks noChangeArrowheads="1"/>
            </p:cNvSpPr>
            <p:nvPr/>
          </p:nvSpPr>
          <p:spPr bwMode="auto">
            <a:xfrm>
              <a:off x="8264442" y="5633501"/>
              <a:ext cx="144000" cy="144000"/>
            </a:xfrm>
            <a:prstGeom prst="rect">
              <a:avLst/>
            </a:pr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grpSp>
        <p:nvGrpSpPr>
          <p:cNvPr id="474" name="Group 14"/>
          <p:cNvGrpSpPr/>
          <p:nvPr/>
        </p:nvGrpSpPr>
        <p:grpSpPr>
          <a:xfrm>
            <a:off x="9165413" y="4885177"/>
            <a:ext cx="1941184" cy="154072"/>
            <a:chOff x="9278494" y="5633501"/>
            <a:chExt cx="1814293" cy="144000"/>
          </a:xfrm>
        </p:grpSpPr>
        <p:sp>
          <p:nvSpPr>
            <p:cNvPr id="475" name="Oval 5"/>
            <p:cNvSpPr>
              <a:spLocks noChangeArrowheads="1"/>
            </p:cNvSpPr>
            <p:nvPr/>
          </p:nvSpPr>
          <p:spPr bwMode="auto">
            <a:xfrm>
              <a:off x="9278494" y="5633501"/>
              <a:ext cx="144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76" name="Oval 6"/>
            <p:cNvSpPr>
              <a:spLocks noChangeArrowheads="1"/>
            </p:cNvSpPr>
            <p:nvPr/>
          </p:nvSpPr>
          <p:spPr bwMode="auto">
            <a:xfrm>
              <a:off x="9464883" y="5633501"/>
              <a:ext cx="144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77" name="Oval 7"/>
            <p:cNvSpPr>
              <a:spLocks noChangeArrowheads="1"/>
            </p:cNvSpPr>
            <p:nvPr/>
          </p:nvSpPr>
          <p:spPr bwMode="auto">
            <a:xfrm>
              <a:off x="9650243" y="5633501"/>
              <a:ext cx="144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78" name="Oval 8"/>
            <p:cNvSpPr>
              <a:spLocks noChangeArrowheads="1"/>
            </p:cNvSpPr>
            <p:nvPr/>
          </p:nvSpPr>
          <p:spPr bwMode="auto">
            <a:xfrm>
              <a:off x="9835602" y="5633501"/>
              <a:ext cx="144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79" name="Oval 9"/>
            <p:cNvSpPr>
              <a:spLocks noChangeArrowheads="1"/>
            </p:cNvSpPr>
            <p:nvPr/>
          </p:nvSpPr>
          <p:spPr bwMode="auto">
            <a:xfrm>
              <a:off x="10020961" y="5633501"/>
              <a:ext cx="144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80" name="Oval 10"/>
            <p:cNvSpPr>
              <a:spLocks noChangeArrowheads="1"/>
            </p:cNvSpPr>
            <p:nvPr/>
          </p:nvSpPr>
          <p:spPr bwMode="auto">
            <a:xfrm>
              <a:off x="10206320" y="5633501"/>
              <a:ext cx="144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81" name="Oval 11"/>
            <p:cNvSpPr>
              <a:spLocks noChangeArrowheads="1"/>
            </p:cNvSpPr>
            <p:nvPr/>
          </p:nvSpPr>
          <p:spPr bwMode="auto">
            <a:xfrm>
              <a:off x="10392708" y="5633501"/>
              <a:ext cx="144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82" name="Oval 12"/>
            <p:cNvSpPr>
              <a:spLocks noChangeArrowheads="1"/>
            </p:cNvSpPr>
            <p:nvPr/>
          </p:nvSpPr>
          <p:spPr bwMode="auto">
            <a:xfrm>
              <a:off x="10578068" y="5633501"/>
              <a:ext cx="144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83" name="Oval 13"/>
            <p:cNvSpPr>
              <a:spLocks noChangeArrowheads="1"/>
            </p:cNvSpPr>
            <p:nvPr/>
          </p:nvSpPr>
          <p:spPr bwMode="auto">
            <a:xfrm>
              <a:off x="10763427" y="5633501"/>
              <a:ext cx="144000" cy="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484" name="Oval 14"/>
            <p:cNvSpPr>
              <a:spLocks noChangeArrowheads="1"/>
            </p:cNvSpPr>
            <p:nvPr/>
          </p:nvSpPr>
          <p:spPr bwMode="auto">
            <a:xfrm>
              <a:off x="10948787" y="5633501"/>
              <a:ext cx="144000" cy="144000"/>
            </a:xfrm>
            <a:prstGeom prst="rect">
              <a:avLst/>
            </a:pr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grpSp>
        <p:nvGrpSpPr>
          <p:cNvPr id="663" name="그룹 662"/>
          <p:cNvGrpSpPr/>
          <p:nvPr/>
        </p:nvGrpSpPr>
        <p:grpSpPr>
          <a:xfrm>
            <a:off x="598009" y="4117645"/>
            <a:ext cx="3110452" cy="248253"/>
            <a:chOff x="498070" y="4213000"/>
            <a:chExt cx="3110452" cy="248253"/>
          </a:xfrm>
        </p:grpSpPr>
        <p:sp>
          <p:nvSpPr>
            <p:cNvPr id="328" name="TextBox 23"/>
            <p:cNvSpPr txBox="1"/>
            <p:nvPr/>
          </p:nvSpPr>
          <p:spPr>
            <a:xfrm>
              <a:off x="498070" y="4215032"/>
              <a:ext cx="31104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조장</a:t>
              </a:r>
              <a:r>
                <a:rPr lang="en-US" altLang="ko-KR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(</a:t>
              </a:r>
              <a:r>
                <a:rPr lang="ko-KR" altLang="en-US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통계학과</a:t>
              </a:r>
              <a:r>
                <a:rPr lang="en-US" altLang="ko-KR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13)</a:t>
              </a:r>
              <a:endParaRPr lang="id-ID" sz="1000" dirty="0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cxnSp>
          <p:nvCxnSpPr>
            <p:cNvPr id="334" name="Straight Connector 23"/>
            <p:cNvCxnSpPr/>
            <p:nvPr/>
          </p:nvCxnSpPr>
          <p:spPr>
            <a:xfrm flipV="1">
              <a:off x="1615609" y="4213001"/>
              <a:ext cx="977686" cy="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23"/>
            <p:cNvCxnSpPr/>
            <p:nvPr/>
          </p:nvCxnSpPr>
          <p:spPr>
            <a:xfrm flipV="1">
              <a:off x="1564453" y="4213000"/>
              <a:ext cx="977686" cy="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8" name="그룹 677"/>
          <p:cNvGrpSpPr/>
          <p:nvPr/>
        </p:nvGrpSpPr>
        <p:grpSpPr>
          <a:xfrm>
            <a:off x="3200778" y="4119677"/>
            <a:ext cx="3110452" cy="246221"/>
            <a:chOff x="3191694" y="4215032"/>
            <a:chExt cx="3110452" cy="246221"/>
          </a:xfrm>
        </p:grpSpPr>
        <p:sp>
          <p:nvSpPr>
            <p:cNvPr id="329" name="TextBox 23"/>
            <p:cNvSpPr txBox="1"/>
            <p:nvPr/>
          </p:nvSpPr>
          <p:spPr>
            <a:xfrm>
              <a:off x="3191694" y="4215032"/>
              <a:ext cx="31104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PPT(</a:t>
              </a:r>
              <a:r>
                <a:rPr lang="ko-KR" altLang="en-US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통계학과</a:t>
              </a:r>
              <a:r>
                <a:rPr lang="en-US" altLang="ko-KR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15)</a:t>
              </a:r>
              <a:endParaRPr lang="id-ID" sz="1000" dirty="0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cxnSp>
          <p:nvCxnSpPr>
            <p:cNvPr id="494" name="Straight Connector 26"/>
            <p:cNvCxnSpPr/>
            <p:nvPr/>
          </p:nvCxnSpPr>
          <p:spPr>
            <a:xfrm flipV="1">
              <a:off x="4258077" y="4222045"/>
              <a:ext cx="977686" cy="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6045231" y="4149873"/>
            <a:ext cx="3110452" cy="246222"/>
            <a:chOff x="6045231" y="4149873"/>
            <a:chExt cx="3110452" cy="246222"/>
          </a:xfrm>
        </p:grpSpPr>
        <p:cxnSp>
          <p:nvCxnSpPr>
            <p:cNvPr id="338" name="Straight Connector 29"/>
            <p:cNvCxnSpPr/>
            <p:nvPr/>
          </p:nvCxnSpPr>
          <p:spPr>
            <a:xfrm flipV="1">
              <a:off x="7105132" y="4149873"/>
              <a:ext cx="977686" cy="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TextBox 23"/>
            <p:cNvSpPr txBox="1"/>
            <p:nvPr/>
          </p:nvSpPr>
          <p:spPr>
            <a:xfrm>
              <a:off x="6045231" y="4149874"/>
              <a:ext cx="31104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보고서</a:t>
              </a:r>
              <a:r>
                <a:rPr lang="en-US" altLang="ko-KR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(</a:t>
              </a:r>
              <a:r>
                <a:rPr lang="ko-KR" altLang="en-US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통계학과</a:t>
              </a:r>
              <a:r>
                <a:rPr lang="en-US" altLang="ko-KR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15)</a:t>
              </a:r>
              <a:endParaRPr lang="id-ID" sz="1000" dirty="0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grpSp>
        <p:nvGrpSpPr>
          <p:cNvPr id="680" name="그룹 679"/>
          <p:cNvGrpSpPr/>
          <p:nvPr/>
        </p:nvGrpSpPr>
        <p:grpSpPr>
          <a:xfrm>
            <a:off x="8582873" y="4119677"/>
            <a:ext cx="3110452" cy="246221"/>
            <a:chOff x="8582874" y="4205989"/>
            <a:chExt cx="3110452" cy="246221"/>
          </a:xfrm>
        </p:grpSpPr>
        <p:sp>
          <p:nvSpPr>
            <p:cNvPr id="331" name="TextBox 330"/>
            <p:cNvSpPr txBox="1"/>
            <p:nvPr/>
          </p:nvSpPr>
          <p:spPr>
            <a:xfrm>
              <a:off x="8582874" y="4205989"/>
              <a:ext cx="31104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보고서</a:t>
              </a:r>
              <a:r>
                <a:rPr lang="en-US" altLang="ko-KR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(</a:t>
              </a:r>
              <a:r>
                <a:rPr lang="ko-KR" altLang="en-US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통계학과</a:t>
              </a:r>
              <a:r>
                <a:rPr lang="en-US" altLang="ko-KR" sz="1000" dirty="0" smtClean="0">
                  <a:latin typeface="210 청춘시대 R" panose="02020603020101020101" pitchFamily="18" charset="-127"/>
                  <a:ea typeface="210 청춘시대 R" panose="02020603020101020101" pitchFamily="18" charset="-127"/>
                </a:rPr>
                <a:t>13)</a:t>
              </a:r>
              <a:endParaRPr lang="id-ID" sz="1000" dirty="0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cxnSp>
          <p:nvCxnSpPr>
            <p:cNvPr id="498" name="Straight Connector 32"/>
            <p:cNvCxnSpPr/>
            <p:nvPr/>
          </p:nvCxnSpPr>
          <p:spPr>
            <a:xfrm flipV="1">
              <a:off x="9649257" y="4222833"/>
              <a:ext cx="977686" cy="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3" name="TextBox 23"/>
          <p:cNvSpPr txBox="1"/>
          <p:nvPr/>
        </p:nvSpPr>
        <p:spPr>
          <a:xfrm>
            <a:off x="3670996" y="4653930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미적 감각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510" name="TextBox 23"/>
          <p:cNvSpPr txBox="1"/>
          <p:nvPr/>
        </p:nvSpPr>
        <p:spPr>
          <a:xfrm>
            <a:off x="9074017" y="4581922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자료 수집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511" name="Group 2"/>
          <p:cNvGrpSpPr/>
          <p:nvPr/>
        </p:nvGrpSpPr>
        <p:grpSpPr>
          <a:xfrm>
            <a:off x="1130245" y="4927154"/>
            <a:ext cx="1941184" cy="154072"/>
            <a:chOff x="1193690" y="4543593"/>
            <a:chExt cx="1814293" cy="144000"/>
          </a:xfrm>
        </p:grpSpPr>
        <p:sp>
          <p:nvSpPr>
            <p:cNvPr id="512" name="Oval 5"/>
            <p:cNvSpPr>
              <a:spLocks noChangeArrowheads="1"/>
            </p:cNvSpPr>
            <p:nvPr/>
          </p:nvSpPr>
          <p:spPr bwMode="auto">
            <a:xfrm>
              <a:off x="1193690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13" name="Oval 6"/>
            <p:cNvSpPr>
              <a:spLocks noChangeArrowheads="1"/>
            </p:cNvSpPr>
            <p:nvPr/>
          </p:nvSpPr>
          <p:spPr bwMode="auto">
            <a:xfrm>
              <a:off x="1380079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14" name="Oval 7"/>
            <p:cNvSpPr>
              <a:spLocks noChangeArrowheads="1"/>
            </p:cNvSpPr>
            <p:nvPr/>
          </p:nvSpPr>
          <p:spPr bwMode="auto">
            <a:xfrm>
              <a:off x="1565439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15" name="Oval 8"/>
            <p:cNvSpPr>
              <a:spLocks noChangeArrowheads="1"/>
            </p:cNvSpPr>
            <p:nvPr/>
          </p:nvSpPr>
          <p:spPr bwMode="auto">
            <a:xfrm>
              <a:off x="1750798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16" name="Oval 9"/>
            <p:cNvSpPr>
              <a:spLocks noChangeArrowheads="1"/>
            </p:cNvSpPr>
            <p:nvPr/>
          </p:nvSpPr>
          <p:spPr bwMode="auto">
            <a:xfrm>
              <a:off x="1936157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17" name="Oval 10"/>
            <p:cNvSpPr>
              <a:spLocks noChangeArrowheads="1"/>
            </p:cNvSpPr>
            <p:nvPr/>
          </p:nvSpPr>
          <p:spPr bwMode="auto">
            <a:xfrm>
              <a:off x="2121516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18" name="Oval 11"/>
            <p:cNvSpPr>
              <a:spLocks noChangeArrowheads="1"/>
            </p:cNvSpPr>
            <p:nvPr/>
          </p:nvSpPr>
          <p:spPr bwMode="auto">
            <a:xfrm>
              <a:off x="2307904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19" name="Oval 12"/>
            <p:cNvSpPr>
              <a:spLocks noChangeArrowheads="1"/>
            </p:cNvSpPr>
            <p:nvPr/>
          </p:nvSpPr>
          <p:spPr bwMode="auto">
            <a:xfrm>
              <a:off x="2493264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20" name="Oval 13"/>
            <p:cNvSpPr>
              <a:spLocks noChangeArrowheads="1"/>
            </p:cNvSpPr>
            <p:nvPr/>
          </p:nvSpPr>
          <p:spPr bwMode="auto">
            <a:xfrm>
              <a:off x="2678623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21" name="Oval 14"/>
            <p:cNvSpPr>
              <a:spLocks noChangeArrowheads="1"/>
            </p:cNvSpPr>
            <p:nvPr/>
          </p:nvSpPr>
          <p:spPr bwMode="auto">
            <a:xfrm>
              <a:off x="2863983" y="4543593"/>
              <a:ext cx="144000" cy="144000"/>
            </a:xfrm>
            <a:prstGeom prst="rect">
              <a:avLst/>
            </a:pr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grpSp>
        <p:nvGrpSpPr>
          <p:cNvPr id="555" name="Group 8"/>
          <p:cNvGrpSpPr/>
          <p:nvPr/>
        </p:nvGrpSpPr>
        <p:grpSpPr>
          <a:xfrm>
            <a:off x="3793982" y="5507970"/>
            <a:ext cx="1941184" cy="154072"/>
            <a:chOff x="3887314" y="5076226"/>
            <a:chExt cx="1814293" cy="144000"/>
          </a:xfrm>
        </p:grpSpPr>
        <p:sp>
          <p:nvSpPr>
            <p:cNvPr id="556" name="Oval 5"/>
            <p:cNvSpPr>
              <a:spLocks noChangeArrowheads="1"/>
            </p:cNvSpPr>
            <p:nvPr/>
          </p:nvSpPr>
          <p:spPr bwMode="auto">
            <a:xfrm>
              <a:off x="3887314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57" name="Oval 6"/>
            <p:cNvSpPr>
              <a:spLocks noChangeArrowheads="1"/>
            </p:cNvSpPr>
            <p:nvPr/>
          </p:nvSpPr>
          <p:spPr bwMode="auto">
            <a:xfrm>
              <a:off x="4073703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58" name="Oval 7"/>
            <p:cNvSpPr>
              <a:spLocks noChangeArrowheads="1"/>
            </p:cNvSpPr>
            <p:nvPr/>
          </p:nvSpPr>
          <p:spPr bwMode="auto">
            <a:xfrm>
              <a:off x="4259063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59" name="Oval 8"/>
            <p:cNvSpPr>
              <a:spLocks noChangeArrowheads="1"/>
            </p:cNvSpPr>
            <p:nvPr/>
          </p:nvSpPr>
          <p:spPr bwMode="auto">
            <a:xfrm>
              <a:off x="4444422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60" name="Oval 9"/>
            <p:cNvSpPr>
              <a:spLocks noChangeArrowheads="1"/>
            </p:cNvSpPr>
            <p:nvPr/>
          </p:nvSpPr>
          <p:spPr bwMode="auto">
            <a:xfrm>
              <a:off x="4629781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61" name="Oval 10"/>
            <p:cNvSpPr>
              <a:spLocks noChangeArrowheads="1"/>
            </p:cNvSpPr>
            <p:nvPr/>
          </p:nvSpPr>
          <p:spPr bwMode="auto">
            <a:xfrm>
              <a:off x="4815140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62" name="Oval 11"/>
            <p:cNvSpPr>
              <a:spLocks noChangeArrowheads="1"/>
            </p:cNvSpPr>
            <p:nvPr/>
          </p:nvSpPr>
          <p:spPr bwMode="auto">
            <a:xfrm>
              <a:off x="5001528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63" name="Oval 12"/>
            <p:cNvSpPr>
              <a:spLocks noChangeArrowheads="1"/>
            </p:cNvSpPr>
            <p:nvPr/>
          </p:nvSpPr>
          <p:spPr bwMode="auto">
            <a:xfrm>
              <a:off x="5186888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64" name="Oval 13"/>
            <p:cNvSpPr>
              <a:spLocks noChangeArrowheads="1"/>
            </p:cNvSpPr>
            <p:nvPr/>
          </p:nvSpPr>
          <p:spPr bwMode="auto">
            <a:xfrm>
              <a:off x="5372247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565" name="Oval 14"/>
            <p:cNvSpPr>
              <a:spLocks noChangeArrowheads="1"/>
            </p:cNvSpPr>
            <p:nvPr/>
          </p:nvSpPr>
          <p:spPr bwMode="auto">
            <a:xfrm>
              <a:off x="5557607" y="5076226"/>
              <a:ext cx="144000" cy="144000"/>
            </a:xfrm>
            <a:prstGeom prst="rect">
              <a:avLst/>
            </a:pr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643" name="TextBox 642"/>
          <p:cNvSpPr txBox="1"/>
          <p:nvPr/>
        </p:nvSpPr>
        <p:spPr>
          <a:xfrm>
            <a:off x="1073038" y="0"/>
            <a:ext cx="3814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01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조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원 소개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649" name="그룹 648"/>
          <p:cNvGrpSpPr/>
          <p:nvPr/>
        </p:nvGrpSpPr>
        <p:grpSpPr>
          <a:xfrm>
            <a:off x="6390" y="0"/>
            <a:ext cx="1152128" cy="1152128"/>
            <a:chOff x="6390" y="0"/>
            <a:chExt cx="1152128" cy="1152128"/>
          </a:xfrm>
        </p:grpSpPr>
        <p:pic>
          <p:nvPicPr>
            <p:cNvPr id="2054" name="Picture 6" descr="C:\Users\qwas\Downloads\bab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0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8" name="타원 647"/>
            <p:cNvSpPr/>
            <p:nvPr/>
          </p:nvSpPr>
          <p:spPr>
            <a:xfrm>
              <a:off x="478582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654" name="타원 653"/>
            <p:cNvSpPr/>
            <p:nvPr/>
          </p:nvSpPr>
          <p:spPr>
            <a:xfrm>
              <a:off x="622598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650" name="Rectangle 8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2055" name="_x195282720" descr="EMB000018f43b9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21"/>
          <a:stretch/>
        </p:blipFill>
        <p:spPr bwMode="auto">
          <a:xfrm>
            <a:off x="1166403" y="1400845"/>
            <a:ext cx="2054225" cy="223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1" name="Rectangle 10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2057" name="_x195281920" descr="EMB000018f43b9b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621"/>
          <a:stretch/>
        </p:blipFill>
        <p:spPr bwMode="auto">
          <a:xfrm>
            <a:off x="3741262" y="1399248"/>
            <a:ext cx="2011314" cy="22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2" name="Rectangle 1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2059" name="_x195282560" descr="EMB000018f43b9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9437" r="5793" b="29733"/>
          <a:stretch/>
        </p:blipFill>
        <p:spPr bwMode="auto">
          <a:xfrm>
            <a:off x="6574845" y="1369095"/>
            <a:ext cx="2038260" cy="223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3" name="Rectangle 1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2061" name="_x195281680" descr="EMB000018f43ba1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6"/>
          <a:stretch/>
        </p:blipFill>
        <p:spPr bwMode="auto">
          <a:xfrm>
            <a:off x="9110231" y="1370119"/>
            <a:ext cx="2055736" cy="22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23"/>
          <p:cNvSpPr txBox="1"/>
          <p:nvPr/>
        </p:nvSpPr>
        <p:spPr>
          <a:xfrm>
            <a:off x="1010094" y="5202600"/>
            <a:ext cx="192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인성</a:t>
            </a:r>
            <a:endParaRPr lang="id-ID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3" name="TextBox 23"/>
          <p:cNvSpPr txBox="1"/>
          <p:nvPr/>
        </p:nvSpPr>
        <p:spPr>
          <a:xfrm>
            <a:off x="6403277" y="5203525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깜찍함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94" name="Group 13"/>
          <p:cNvGrpSpPr/>
          <p:nvPr/>
        </p:nvGrpSpPr>
        <p:grpSpPr>
          <a:xfrm>
            <a:off x="6530286" y="5502934"/>
            <a:ext cx="1941184" cy="154072"/>
            <a:chOff x="6594149" y="5633501"/>
            <a:chExt cx="1814293" cy="144000"/>
          </a:xfrm>
        </p:grpSpPr>
        <p:sp>
          <p:nvSpPr>
            <p:cNvPr id="95" name="Oval 5"/>
            <p:cNvSpPr>
              <a:spLocks noChangeArrowheads="1"/>
            </p:cNvSpPr>
            <p:nvPr/>
          </p:nvSpPr>
          <p:spPr bwMode="auto">
            <a:xfrm>
              <a:off x="6594149" y="5633501"/>
              <a:ext cx="144000" cy="144000"/>
            </a:xfrm>
            <a:prstGeom prst="rect">
              <a:avLst/>
            </a:prstGeom>
            <a:solidFill>
              <a:srgbClr val="EEE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6780538" y="5633501"/>
              <a:ext cx="144000" cy="144000"/>
            </a:xfrm>
            <a:prstGeom prst="rect">
              <a:avLst/>
            </a:prstGeom>
            <a:solidFill>
              <a:srgbClr val="EEE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6965898" y="5633501"/>
              <a:ext cx="144000" cy="144000"/>
            </a:xfrm>
            <a:prstGeom prst="rect">
              <a:avLst/>
            </a:prstGeom>
            <a:solidFill>
              <a:srgbClr val="EEE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98" name="Oval 8"/>
            <p:cNvSpPr>
              <a:spLocks noChangeArrowheads="1"/>
            </p:cNvSpPr>
            <p:nvPr/>
          </p:nvSpPr>
          <p:spPr bwMode="auto">
            <a:xfrm>
              <a:off x="7151257" y="5633501"/>
              <a:ext cx="144000" cy="144000"/>
            </a:xfrm>
            <a:prstGeom prst="rect">
              <a:avLst/>
            </a:prstGeom>
            <a:solidFill>
              <a:srgbClr val="EEE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99" name="Oval 9"/>
            <p:cNvSpPr>
              <a:spLocks noChangeArrowheads="1"/>
            </p:cNvSpPr>
            <p:nvPr/>
          </p:nvSpPr>
          <p:spPr bwMode="auto">
            <a:xfrm>
              <a:off x="7336616" y="5633501"/>
              <a:ext cx="144000" cy="144000"/>
            </a:xfrm>
            <a:prstGeom prst="rect">
              <a:avLst/>
            </a:prstGeom>
            <a:solidFill>
              <a:srgbClr val="EEE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00" name="Oval 10"/>
            <p:cNvSpPr>
              <a:spLocks noChangeArrowheads="1"/>
            </p:cNvSpPr>
            <p:nvPr/>
          </p:nvSpPr>
          <p:spPr bwMode="auto">
            <a:xfrm>
              <a:off x="7521975" y="5633501"/>
              <a:ext cx="144000" cy="144000"/>
            </a:xfrm>
            <a:prstGeom prst="rect">
              <a:avLst/>
            </a:prstGeom>
            <a:solidFill>
              <a:srgbClr val="EEE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01" name="Oval 11"/>
            <p:cNvSpPr>
              <a:spLocks noChangeArrowheads="1"/>
            </p:cNvSpPr>
            <p:nvPr/>
          </p:nvSpPr>
          <p:spPr bwMode="auto">
            <a:xfrm>
              <a:off x="7708363" y="5633501"/>
              <a:ext cx="144000" cy="144000"/>
            </a:xfrm>
            <a:prstGeom prst="rect">
              <a:avLst/>
            </a:prstGeom>
            <a:solidFill>
              <a:srgbClr val="EEE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02" name="Oval 12"/>
            <p:cNvSpPr>
              <a:spLocks noChangeArrowheads="1"/>
            </p:cNvSpPr>
            <p:nvPr/>
          </p:nvSpPr>
          <p:spPr bwMode="auto">
            <a:xfrm>
              <a:off x="7893723" y="5633501"/>
              <a:ext cx="144000" cy="144000"/>
            </a:xfrm>
            <a:prstGeom prst="rect">
              <a:avLst/>
            </a:prstGeom>
            <a:solidFill>
              <a:srgbClr val="EEE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03" name="Oval 13"/>
            <p:cNvSpPr>
              <a:spLocks noChangeArrowheads="1"/>
            </p:cNvSpPr>
            <p:nvPr/>
          </p:nvSpPr>
          <p:spPr bwMode="auto">
            <a:xfrm>
              <a:off x="8079082" y="5633501"/>
              <a:ext cx="144000" cy="144000"/>
            </a:xfrm>
            <a:prstGeom prst="rect">
              <a:avLst/>
            </a:prstGeom>
            <a:solidFill>
              <a:srgbClr val="EEE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04" name="Oval 14"/>
            <p:cNvSpPr>
              <a:spLocks noChangeArrowheads="1"/>
            </p:cNvSpPr>
            <p:nvPr/>
          </p:nvSpPr>
          <p:spPr bwMode="auto">
            <a:xfrm>
              <a:off x="8264442" y="5633501"/>
              <a:ext cx="144000" cy="144000"/>
            </a:xfrm>
            <a:prstGeom prst="rect">
              <a:avLst/>
            </a:pr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30245" y="5498150"/>
            <a:ext cx="1950680" cy="154072"/>
            <a:chOff x="1130245" y="5498150"/>
            <a:chExt cx="1950680" cy="154072"/>
          </a:xfrm>
        </p:grpSpPr>
        <p:grpSp>
          <p:nvGrpSpPr>
            <p:cNvPr id="82" name="Group 2"/>
            <p:cNvGrpSpPr/>
            <p:nvPr/>
          </p:nvGrpSpPr>
          <p:grpSpPr>
            <a:xfrm>
              <a:off x="1130245" y="5498150"/>
              <a:ext cx="1941184" cy="154072"/>
              <a:chOff x="1193690" y="4543593"/>
              <a:chExt cx="1814293" cy="144000"/>
            </a:xfrm>
          </p:grpSpPr>
          <p:sp>
            <p:nvSpPr>
              <p:cNvPr id="83" name="Oval 5"/>
              <p:cNvSpPr>
                <a:spLocks noChangeArrowheads="1"/>
              </p:cNvSpPr>
              <p:nvPr/>
            </p:nvSpPr>
            <p:spPr bwMode="auto">
              <a:xfrm>
                <a:off x="1193690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84" name="Oval 6"/>
              <p:cNvSpPr>
                <a:spLocks noChangeArrowheads="1"/>
              </p:cNvSpPr>
              <p:nvPr/>
            </p:nvSpPr>
            <p:spPr bwMode="auto">
              <a:xfrm>
                <a:off x="1380079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85" name="Oval 7"/>
              <p:cNvSpPr>
                <a:spLocks noChangeArrowheads="1"/>
              </p:cNvSpPr>
              <p:nvPr/>
            </p:nvSpPr>
            <p:spPr bwMode="auto">
              <a:xfrm>
                <a:off x="1565439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86" name="Oval 8"/>
              <p:cNvSpPr>
                <a:spLocks noChangeArrowheads="1"/>
              </p:cNvSpPr>
              <p:nvPr/>
            </p:nvSpPr>
            <p:spPr bwMode="auto">
              <a:xfrm>
                <a:off x="1750798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87" name="Oval 9"/>
              <p:cNvSpPr>
                <a:spLocks noChangeArrowheads="1"/>
              </p:cNvSpPr>
              <p:nvPr/>
            </p:nvSpPr>
            <p:spPr bwMode="auto">
              <a:xfrm>
                <a:off x="1936157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88" name="Oval 10"/>
              <p:cNvSpPr>
                <a:spLocks noChangeArrowheads="1"/>
              </p:cNvSpPr>
              <p:nvPr/>
            </p:nvSpPr>
            <p:spPr bwMode="auto">
              <a:xfrm>
                <a:off x="2121516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89" name="Oval 11"/>
              <p:cNvSpPr>
                <a:spLocks noChangeArrowheads="1"/>
              </p:cNvSpPr>
              <p:nvPr/>
            </p:nvSpPr>
            <p:spPr bwMode="auto">
              <a:xfrm>
                <a:off x="2307904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90" name="Oval 12"/>
              <p:cNvSpPr>
                <a:spLocks noChangeArrowheads="1"/>
              </p:cNvSpPr>
              <p:nvPr/>
            </p:nvSpPr>
            <p:spPr bwMode="auto">
              <a:xfrm>
                <a:off x="2493264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91" name="Oval 13"/>
              <p:cNvSpPr>
                <a:spLocks noChangeArrowheads="1"/>
              </p:cNvSpPr>
              <p:nvPr/>
            </p:nvSpPr>
            <p:spPr bwMode="auto">
              <a:xfrm>
                <a:off x="2678623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92" name="Oval 14"/>
              <p:cNvSpPr>
                <a:spLocks noChangeArrowheads="1"/>
              </p:cNvSpPr>
              <p:nvPr/>
            </p:nvSpPr>
            <p:spPr bwMode="auto">
              <a:xfrm>
                <a:off x="2863983" y="4543593"/>
                <a:ext cx="144000" cy="144000"/>
              </a:xfrm>
              <a:prstGeom prst="rect">
                <a:avLst/>
              </a:prstGeom>
              <a:solidFill>
                <a:schemeClr val="bg1">
                  <a:lumMod val="85000"/>
                  <a:alpha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</p:grpSp>
        <p:sp>
          <p:nvSpPr>
            <p:cNvPr id="107" name="Oval 13"/>
            <p:cNvSpPr>
              <a:spLocks noChangeArrowheads="1"/>
            </p:cNvSpPr>
            <p:nvPr/>
          </p:nvSpPr>
          <p:spPr bwMode="auto">
            <a:xfrm>
              <a:off x="2926854" y="5498150"/>
              <a:ext cx="154071" cy="1540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grpSp>
        <p:nvGrpSpPr>
          <p:cNvPr id="108" name="Group 14"/>
          <p:cNvGrpSpPr/>
          <p:nvPr/>
        </p:nvGrpSpPr>
        <p:grpSpPr>
          <a:xfrm>
            <a:off x="3793982" y="4931906"/>
            <a:ext cx="1941184" cy="154072"/>
            <a:chOff x="9278494" y="5633501"/>
            <a:chExt cx="1814293" cy="144000"/>
          </a:xfrm>
        </p:grpSpPr>
        <p:sp>
          <p:nvSpPr>
            <p:cNvPr id="109" name="Oval 5"/>
            <p:cNvSpPr>
              <a:spLocks noChangeArrowheads="1"/>
            </p:cNvSpPr>
            <p:nvPr/>
          </p:nvSpPr>
          <p:spPr bwMode="auto">
            <a:xfrm>
              <a:off x="9278494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10" name="Oval 6"/>
            <p:cNvSpPr>
              <a:spLocks noChangeArrowheads="1"/>
            </p:cNvSpPr>
            <p:nvPr/>
          </p:nvSpPr>
          <p:spPr bwMode="auto">
            <a:xfrm>
              <a:off x="9464883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11" name="Oval 7"/>
            <p:cNvSpPr>
              <a:spLocks noChangeArrowheads="1"/>
            </p:cNvSpPr>
            <p:nvPr/>
          </p:nvSpPr>
          <p:spPr bwMode="auto">
            <a:xfrm>
              <a:off x="9650243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12" name="Oval 8"/>
            <p:cNvSpPr>
              <a:spLocks noChangeArrowheads="1"/>
            </p:cNvSpPr>
            <p:nvPr/>
          </p:nvSpPr>
          <p:spPr bwMode="auto">
            <a:xfrm>
              <a:off x="9835602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13" name="Oval 9"/>
            <p:cNvSpPr>
              <a:spLocks noChangeArrowheads="1"/>
            </p:cNvSpPr>
            <p:nvPr/>
          </p:nvSpPr>
          <p:spPr bwMode="auto">
            <a:xfrm>
              <a:off x="10020961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14" name="Oval 10"/>
            <p:cNvSpPr>
              <a:spLocks noChangeArrowheads="1"/>
            </p:cNvSpPr>
            <p:nvPr/>
          </p:nvSpPr>
          <p:spPr bwMode="auto">
            <a:xfrm>
              <a:off x="10206320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15" name="Oval 11"/>
            <p:cNvSpPr>
              <a:spLocks noChangeArrowheads="1"/>
            </p:cNvSpPr>
            <p:nvPr/>
          </p:nvSpPr>
          <p:spPr bwMode="auto">
            <a:xfrm>
              <a:off x="10392708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16" name="Oval 12"/>
            <p:cNvSpPr>
              <a:spLocks noChangeArrowheads="1"/>
            </p:cNvSpPr>
            <p:nvPr/>
          </p:nvSpPr>
          <p:spPr bwMode="auto">
            <a:xfrm>
              <a:off x="10578068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17" name="Oval 13"/>
            <p:cNvSpPr>
              <a:spLocks noChangeArrowheads="1"/>
            </p:cNvSpPr>
            <p:nvPr/>
          </p:nvSpPr>
          <p:spPr bwMode="auto">
            <a:xfrm>
              <a:off x="10763427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18" name="Oval 14"/>
            <p:cNvSpPr>
              <a:spLocks noChangeArrowheads="1"/>
            </p:cNvSpPr>
            <p:nvPr/>
          </p:nvSpPr>
          <p:spPr bwMode="auto">
            <a:xfrm>
              <a:off x="10948787" y="5633501"/>
              <a:ext cx="144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119" name="TextBox 23"/>
          <p:cNvSpPr txBox="1"/>
          <p:nvPr/>
        </p:nvSpPr>
        <p:spPr>
          <a:xfrm>
            <a:off x="3673417" y="5229994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미모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45" name="TextBox 23"/>
          <p:cNvSpPr txBox="1"/>
          <p:nvPr/>
        </p:nvSpPr>
        <p:spPr>
          <a:xfrm>
            <a:off x="1002677" y="5817854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머리숱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46" name="Group 13"/>
          <p:cNvGrpSpPr/>
          <p:nvPr/>
        </p:nvGrpSpPr>
        <p:grpSpPr>
          <a:xfrm>
            <a:off x="1129686" y="6117244"/>
            <a:ext cx="1941184" cy="154077"/>
            <a:chOff x="6594149" y="5633496"/>
            <a:chExt cx="1814293" cy="144005"/>
          </a:xfrm>
        </p:grpSpPr>
        <p:sp>
          <p:nvSpPr>
            <p:cNvPr id="147" name="Oval 5"/>
            <p:cNvSpPr>
              <a:spLocks noChangeArrowheads="1"/>
            </p:cNvSpPr>
            <p:nvPr/>
          </p:nvSpPr>
          <p:spPr bwMode="auto">
            <a:xfrm>
              <a:off x="6594149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48" name="Oval 6"/>
            <p:cNvSpPr>
              <a:spLocks noChangeArrowheads="1"/>
            </p:cNvSpPr>
            <p:nvPr/>
          </p:nvSpPr>
          <p:spPr bwMode="auto">
            <a:xfrm>
              <a:off x="6780538" y="5633501"/>
              <a:ext cx="144000" cy="144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49" name="Oval 7"/>
            <p:cNvSpPr>
              <a:spLocks noChangeArrowheads="1"/>
            </p:cNvSpPr>
            <p:nvPr/>
          </p:nvSpPr>
          <p:spPr bwMode="auto">
            <a:xfrm>
              <a:off x="6965898" y="5633496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50" name="Oval 8"/>
            <p:cNvSpPr>
              <a:spLocks noChangeArrowheads="1"/>
            </p:cNvSpPr>
            <p:nvPr/>
          </p:nvSpPr>
          <p:spPr bwMode="auto">
            <a:xfrm>
              <a:off x="7151257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51" name="Oval 9"/>
            <p:cNvSpPr>
              <a:spLocks noChangeArrowheads="1"/>
            </p:cNvSpPr>
            <p:nvPr/>
          </p:nvSpPr>
          <p:spPr bwMode="auto">
            <a:xfrm>
              <a:off x="7336616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52" name="Oval 10"/>
            <p:cNvSpPr>
              <a:spLocks noChangeArrowheads="1"/>
            </p:cNvSpPr>
            <p:nvPr/>
          </p:nvSpPr>
          <p:spPr bwMode="auto">
            <a:xfrm>
              <a:off x="7521975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53" name="Oval 11"/>
            <p:cNvSpPr>
              <a:spLocks noChangeArrowheads="1"/>
            </p:cNvSpPr>
            <p:nvPr/>
          </p:nvSpPr>
          <p:spPr bwMode="auto">
            <a:xfrm>
              <a:off x="7708363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54" name="Oval 12"/>
            <p:cNvSpPr>
              <a:spLocks noChangeArrowheads="1"/>
            </p:cNvSpPr>
            <p:nvPr/>
          </p:nvSpPr>
          <p:spPr bwMode="auto">
            <a:xfrm>
              <a:off x="7893723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55" name="Oval 13"/>
            <p:cNvSpPr>
              <a:spLocks noChangeArrowheads="1"/>
            </p:cNvSpPr>
            <p:nvPr/>
          </p:nvSpPr>
          <p:spPr bwMode="auto">
            <a:xfrm>
              <a:off x="8079082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56" name="Oval 14"/>
            <p:cNvSpPr>
              <a:spLocks noChangeArrowheads="1"/>
            </p:cNvSpPr>
            <p:nvPr/>
          </p:nvSpPr>
          <p:spPr bwMode="auto">
            <a:xfrm>
              <a:off x="8264442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157" name="TextBox 23"/>
          <p:cNvSpPr txBox="1"/>
          <p:nvPr/>
        </p:nvSpPr>
        <p:spPr>
          <a:xfrm>
            <a:off x="6365179" y="5806058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순수함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58" name="Group 8"/>
          <p:cNvGrpSpPr/>
          <p:nvPr/>
        </p:nvGrpSpPr>
        <p:grpSpPr>
          <a:xfrm>
            <a:off x="6488165" y="4893543"/>
            <a:ext cx="1941184" cy="154072"/>
            <a:chOff x="3887314" y="5076226"/>
            <a:chExt cx="1814293" cy="144000"/>
          </a:xfrm>
        </p:grpSpPr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3887314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60" name="Oval 6"/>
            <p:cNvSpPr>
              <a:spLocks noChangeArrowheads="1"/>
            </p:cNvSpPr>
            <p:nvPr/>
          </p:nvSpPr>
          <p:spPr bwMode="auto">
            <a:xfrm>
              <a:off x="4073703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61" name="Oval 7"/>
            <p:cNvSpPr>
              <a:spLocks noChangeArrowheads="1"/>
            </p:cNvSpPr>
            <p:nvPr/>
          </p:nvSpPr>
          <p:spPr bwMode="auto">
            <a:xfrm>
              <a:off x="4259063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62" name="Oval 8"/>
            <p:cNvSpPr>
              <a:spLocks noChangeArrowheads="1"/>
            </p:cNvSpPr>
            <p:nvPr/>
          </p:nvSpPr>
          <p:spPr bwMode="auto">
            <a:xfrm>
              <a:off x="4444422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63" name="Oval 9"/>
            <p:cNvSpPr>
              <a:spLocks noChangeArrowheads="1"/>
            </p:cNvSpPr>
            <p:nvPr/>
          </p:nvSpPr>
          <p:spPr bwMode="auto">
            <a:xfrm>
              <a:off x="4629781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64" name="Oval 10"/>
            <p:cNvSpPr>
              <a:spLocks noChangeArrowheads="1"/>
            </p:cNvSpPr>
            <p:nvPr/>
          </p:nvSpPr>
          <p:spPr bwMode="auto">
            <a:xfrm>
              <a:off x="4815140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65" name="Oval 11"/>
            <p:cNvSpPr>
              <a:spLocks noChangeArrowheads="1"/>
            </p:cNvSpPr>
            <p:nvPr/>
          </p:nvSpPr>
          <p:spPr bwMode="auto">
            <a:xfrm>
              <a:off x="5001528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66" name="Oval 12"/>
            <p:cNvSpPr>
              <a:spLocks noChangeArrowheads="1"/>
            </p:cNvSpPr>
            <p:nvPr/>
          </p:nvSpPr>
          <p:spPr bwMode="auto">
            <a:xfrm>
              <a:off x="5186888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67" name="Oval 13"/>
            <p:cNvSpPr>
              <a:spLocks noChangeArrowheads="1"/>
            </p:cNvSpPr>
            <p:nvPr/>
          </p:nvSpPr>
          <p:spPr bwMode="auto">
            <a:xfrm>
              <a:off x="5372247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68" name="Oval 14"/>
            <p:cNvSpPr>
              <a:spLocks noChangeArrowheads="1"/>
            </p:cNvSpPr>
            <p:nvPr/>
          </p:nvSpPr>
          <p:spPr bwMode="auto">
            <a:xfrm>
              <a:off x="5557607" y="5076226"/>
              <a:ext cx="144000" cy="1440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170" name="TextBox 23"/>
          <p:cNvSpPr txBox="1"/>
          <p:nvPr/>
        </p:nvSpPr>
        <p:spPr>
          <a:xfrm>
            <a:off x="3673831" y="5806058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유머 감각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71" name="Group 2"/>
          <p:cNvGrpSpPr/>
          <p:nvPr/>
        </p:nvGrpSpPr>
        <p:grpSpPr>
          <a:xfrm>
            <a:off x="3793982" y="6101608"/>
            <a:ext cx="1941184" cy="154072"/>
            <a:chOff x="1193690" y="4543593"/>
            <a:chExt cx="1814293" cy="144000"/>
          </a:xfrm>
        </p:grpSpPr>
        <p:sp>
          <p:nvSpPr>
            <p:cNvPr id="172" name="Oval 5"/>
            <p:cNvSpPr>
              <a:spLocks noChangeArrowheads="1"/>
            </p:cNvSpPr>
            <p:nvPr/>
          </p:nvSpPr>
          <p:spPr bwMode="auto">
            <a:xfrm>
              <a:off x="1193690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73" name="Oval 6"/>
            <p:cNvSpPr>
              <a:spLocks noChangeArrowheads="1"/>
            </p:cNvSpPr>
            <p:nvPr/>
          </p:nvSpPr>
          <p:spPr bwMode="auto">
            <a:xfrm>
              <a:off x="1380079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74" name="Oval 7"/>
            <p:cNvSpPr>
              <a:spLocks noChangeArrowheads="1"/>
            </p:cNvSpPr>
            <p:nvPr/>
          </p:nvSpPr>
          <p:spPr bwMode="auto">
            <a:xfrm>
              <a:off x="1565439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75" name="Oval 8"/>
            <p:cNvSpPr>
              <a:spLocks noChangeArrowheads="1"/>
            </p:cNvSpPr>
            <p:nvPr/>
          </p:nvSpPr>
          <p:spPr bwMode="auto">
            <a:xfrm>
              <a:off x="1750798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76" name="Oval 9"/>
            <p:cNvSpPr>
              <a:spLocks noChangeArrowheads="1"/>
            </p:cNvSpPr>
            <p:nvPr/>
          </p:nvSpPr>
          <p:spPr bwMode="auto">
            <a:xfrm>
              <a:off x="1936157" y="4543593"/>
              <a:ext cx="144000" cy="144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77" name="Oval 10"/>
            <p:cNvSpPr>
              <a:spLocks noChangeArrowheads="1"/>
            </p:cNvSpPr>
            <p:nvPr/>
          </p:nvSpPr>
          <p:spPr bwMode="auto">
            <a:xfrm>
              <a:off x="2121516" y="4543593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78" name="Oval 11"/>
            <p:cNvSpPr>
              <a:spLocks noChangeArrowheads="1"/>
            </p:cNvSpPr>
            <p:nvPr/>
          </p:nvSpPr>
          <p:spPr bwMode="auto">
            <a:xfrm>
              <a:off x="2307904" y="4543593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79" name="Oval 12"/>
            <p:cNvSpPr>
              <a:spLocks noChangeArrowheads="1"/>
            </p:cNvSpPr>
            <p:nvPr/>
          </p:nvSpPr>
          <p:spPr bwMode="auto">
            <a:xfrm>
              <a:off x="2493264" y="4543593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80" name="Oval 13"/>
            <p:cNvSpPr>
              <a:spLocks noChangeArrowheads="1"/>
            </p:cNvSpPr>
            <p:nvPr/>
          </p:nvSpPr>
          <p:spPr bwMode="auto">
            <a:xfrm>
              <a:off x="2678623" y="4543593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81" name="Oval 14"/>
            <p:cNvSpPr>
              <a:spLocks noChangeArrowheads="1"/>
            </p:cNvSpPr>
            <p:nvPr/>
          </p:nvSpPr>
          <p:spPr bwMode="auto">
            <a:xfrm>
              <a:off x="2863983" y="4543593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182" name="TextBox 23"/>
          <p:cNvSpPr txBox="1"/>
          <p:nvPr/>
        </p:nvSpPr>
        <p:spPr>
          <a:xfrm>
            <a:off x="9045821" y="5191577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팔꿈치 미백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165972" y="5487127"/>
            <a:ext cx="1950680" cy="154072"/>
            <a:chOff x="9165972" y="5487127"/>
            <a:chExt cx="1950680" cy="154072"/>
          </a:xfrm>
        </p:grpSpPr>
        <p:grpSp>
          <p:nvGrpSpPr>
            <p:cNvPr id="183" name="Group 2"/>
            <p:cNvGrpSpPr/>
            <p:nvPr/>
          </p:nvGrpSpPr>
          <p:grpSpPr>
            <a:xfrm>
              <a:off x="9165972" y="5487127"/>
              <a:ext cx="1941184" cy="154072"/>
              <a:chOff x="1193690" y="4543593"/>
              <a:chExt cx="1814293" cy="144000"/>
            </a:xfrm>
          </p:grpSpPr>
          <p:sp>
            <p:nvSpPr>
              <p:cNvPr id="184" name="Oval 5"/>
              <p:cNvSpPr>
                <a:spLocks noChangeArrowheads="1"/>
              </p:cNvSpPr>
              <p:nvPr/>
            </p:nvSpPr>
            <p:spPr bwMode="auto">
              <a:xfrm>
                <a:off x="1193690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85" name="Oval 6"/>
              <p:cNvSpPr>
                <a:spLocks noChangeArrowheads="1"/>
              </p:cNvSpPr>
              <p:nvPr/>
            </p:nvSpPr>
            <p:spPr bwMode="auto">
              <a:xfrm>
                <a:off x="1380079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86" name="Oval 7"/>
              <p:cNvSpPr>
                <a:spLocks noChangeArrowheads="1"/>
              </p:cNvSpPr>
              <p:nvPr/>
            </p:nvSpPr>
            <p:spPr bwMode="auto">
              <a:xfrm>
                <a:off x="1565439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87" name="Oval 8"/>
              <p:cNvSpPr>
                <a:spLocks noChangeArrowheads="1"/>
              </p:cNvSpPr>
              <p:nvPr/>
            </p:nvSpPr>
            <p:spPr bwMode="auto">
              <a:xfrm>
                <a:off x="1750798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88" name="Oval 9"/>
              <p:cNvSpPr>
                <a:spLocks noChangeArrowheads="1"/>
              </p:cNvSpPr>
              <p:nvPr/>
            </p:nvSpPr>
            <p:spPr bwMode="auto">
              <a:xfrm>
                <a:off x="1936157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89" name="Oval 10"/>
              <p:cNvSpPr>
                <a:spLocks noChangeArrowheads="1"/>
              </p:cNvSpPr>
              <p:nvPr/>
            </p:nvSpPr>
            <p:spPr bwMode="auto">
              <a:xfrm>
                <a:off x="2121516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90" name="Oval 11"/>
              <p:cNvSpPr>
                <a:spLocks noChangeArrowheads="1"/>
              </p:cNvSpPr>
              <p:nvPr/>
            </p:nvSpPr>
            <p:spPr bwMode="auto">
              <a:xfrm>
                <a:off x="2307904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91" name="Oval 12"/>
              <p:cNvSpPr>
                <a:spLocks noChangeArrowheads="1"/>
              </p:cNvSpPr>
              <p:nvPr/>
            </p:nvSpPr>
            <p:spPr bwMode="auto">
              <a:xfrm>
                <a:off x="2493264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92" name="Oval 13"/>
              <p:cNvSpPr>
                <a:spLocks noChangeArrowheads="1"/>
              </p:cNvSpPr>
              <p:nvPr/>
            </p:nvSpPr>
            <p:spPr bwMode="auto">
              <a:xfrm>
                <a:off x="2678623" y="4543593"/>
                <a:ext cx="144000" cy="144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93" name="Oval 14"/>
              <p:cNvSpPr>
                <a:spLocks noChangeArrowheads="1"/>
              </p:cNvSpPr>
              <p:nvPr/>
            </p:nvSpPr>
            <p:spPr bwMode="auto">
              <a:xfrm>
                <a:off x="2863983" y="4543593"/>
                <a:ext cx="144000" cy="144000"/>
              </a:xfrm>
              <a:prstGeom prst="rect">
                <a:avLst/>
              </a:prstGeom>
              <a:solidFill>
                <a:schemeClr val="bg1">
                  <a:lumMod val="85000"/>
                  <a:alpha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</p:grpSp>
        <p:sp>
          <p:nvSpPr>
            <p:cNvPr id="194" name="Oval 13"/>
            <p:cNvSpPr>
              <a:spLocks noChangeArrowheads="1"/>
            </p:cNvSpPr>
            <p:nvPr/>
          </p:nvSpPr>
          <p:spPr bwMode="auto">
            <a:xfrm>
              <a:off x="10962581" y="5487127"/>
              <a:ext cx="154071" cy="1540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195" name="TextBox 23"/>
          <p:cNvSpPr txBox="1"/>
          <p:nvPr/>
        </p:nvSpPr>
        <p:spPr>
          <a:xfrm>
            <a:off x="9038404" y="5806831"/>
            <a:ext cx="192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유연성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196" name="Group 13"/>
          <p:cNvGrpSpPr/>
          <p:nvPr/>
        </p:nvGrpSpPr>
        <p:grpSpPr>
          <a:xfrm>
            <a:off x="9165413" y="6106240"/>
            <a:ext cx="1941184" cy="154072"/>
            <a:chOff x="6594149" y="5633501"/>
            <a:chExt cx="1814293" cy="144000"/>
          </a:xfrm>
        </p:grpSpPr>
        <p:sp>
          <p:nvSpPr>
            <p:cNvPr id="197" name="Oval 5"/>
            <p:cNvSpPr>
              <a:spLocks noChangeArrowheads="1"/>
            </p:cNvSpPr>
            <p:nvPr/>
          </p:nvSpPr>
          <p:spPr bwMode="auto">
            <a:xfrm>
              <a:off x="6594149" y="5633501"/>
              <a:ext cx="144000" cy="144000"/>
            </a:xfrm>
            <a:prstGeom prst="rect">
              <a:avLst/>
            </a:prstGeom>
            <a:solidFill>
              <a:srgbClr val="3195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98" name="Oval 6"/>
            <p:cNvSpPr>
              <a:spLocks noChangeArrowheads="1"/>
            </p:cNvSpPr>
            <p:nvPr/>
          </p:nvSpPr>
          <p:spPr bwMode="auto">
            <a:xfrm>
              <a:off x="6780538" y="5633501"/>
              <a:ext cx="144000" cy="144000"/>
            </a:xfrm>
            <a:prstGeom prst="rect">
              <a:avLst/>
            </a:prstGeom>
            <a:solidFill>
              <a:srgbClr val="3195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199" name="Oval 7"/>
            <p:cNvSpPr>
              <a:spLocks noChangeArrowheads="1"/>
            </p:cNvSpPr>
            <p:nvPr/>
          </p:nvSpPr>
          <p:spPr bwMode="auto">
            <a:xfrm>
              <a:off x="6965898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200" name="Oval 8"/>
            <p:cNvSpPr>
              <a:spLocks noChangeArrowheads="1"/>
            </p:cNvSpPr>
            <p:nvPr/>
          </p:nvSpPr>
          <p:spPr bwMode="auto">
            <a:xfrm>
              <a:off x="7151257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201" name="Oval 9"/>
            <p:cNvSpPr>
              <a:spLocks noChangeArrowheads="1"/>
            </p:cNvSpPr>
            <p:nvPr/>
          </p:nvSpPr>
          <p:spPr bwMode="auto">
            <a:xfrm>
              <a:off x="7336616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202" name="Oval 10"/>
            <p:cNvSpPr>
              <a:spLocks noChangeArrowheads="1"/>
            </p:cNvSpPr>
            <p:nvPr/>
          </p:nvSpPr>
          <p:spPr bwMode="auto">
            <a:xfrm>
              <a:off x="7521975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203" name="Oval 11"/>
            <p:cNvSpPr>
              <a:spLocks noChangeArrowheads="1"/>
            </p:cNvSpPr>
            <p:nvPr/>
          </p:nvSpPr>
          <p:spPr bwMode="auto">
            <a:xfrm>
              <a:off x="7708363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204" name="Oval 12"/>
            <p:cNvSpPr>
              <a:spLocks noChangeArrowheads="1"/>
            </p:cNvSpPr>
            <p:nvPr/>
          </p:nvSpPr>
          <p:spPr bwMode="auto">
            <a:xfrm>
              <a:off x="7893723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205" name="Oval 13"/>
            <p:cNvSpPr>
              <a:spLocks noChangeArrowheads="1"/>
            </p:cNvSpPr>
            <p:nvPr/>
          </p:nvSpPr>
          <p:spPr bwMode="auto">
            <a:xfrm>
              <a:off x="8079082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206" name="Oval 14"/>
            <p:cNvSpPr>
              <a:spLocks noChangeArrowheads="1"/>
            </p:cNvSpPr>
            <p:nvPr/>
          </p:nvSpPr>
          <p:spPr bwMode="auto">
            <a:xfrm>
              <a:off x="8264442" y="5633501"/>
              <a:ext cx="144000" cy="1440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85000"/>
                    <a:lumOff val="1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4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335" grpId="0"/>
      <p:bldP spid="337" grpId="0"/>
      <p:bldP spid="339" grpId="0"/>
      <p:bldP spid="341" grpId="0"/>
      <p:bldP spid="349" grpId="0"/>
      <p:bldP spid="503" grpId="0"/>
      <p:bldP spid="510" grpId="0"/>
      <p:bldP spid="643" grpId="0"/>
      <p:bldP spid="81" grpId="0"/>
      <p:bldP spid="93" grpId="0"/>
      <p:bldP spid="119" grpId="0"/>
      <p:bldP spid="145" grpId="0"/>
      <p:bldP spid="157" grpId="0"/>
      <p:bldP spid="170" grpId="0"/>
      <p:bldP spid="182" grpId="0"/>
      <p:bldP spid="1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qwas\Downloads\baby-84552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6" b="39922" l="30000" r="54948">
                        <a14:foregroundMark x1="36875" y1="30312" x2="40313" y2="31328"/>
                        <a14:foregroundMark x1="44063" y1="32109" x2="48125" y2="29844"/>
                        <a14:foregroundMark x1="40990" y1="38594" x2="45000" y2="38984"/>
                        <a14:foregroundMark x1="45469" y1="39453" x2="40573" y2="39688"/>
                        <a14:foregroundMark x1="32292" y1="18047" x2="31823" y2="24688"/>
                        <a14:backgroundMark x1="31302" y1="35078" x2="32708" y2="3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69" t="2828" r="41939" b="65469"/>
          <a:stretch/>
        </p:blipFill>
        <p:spPr bwMode="auto">
          <a:xfrm>
            <a:off x="3155792" y="2863452"/>
            <a:ext cx="5878828" cy="39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63358" y="1053530"/>
            <a:ext cx="270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주제</a:t>
            </a:r>
            <a:endParaRPr lang="en-US" altLang="ko-KR" sz="6600" dirty="0" smtClean="0">
              <a:ln w="28575">
                <a:solidFill>
                  <a:schemeClr val="tx2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/>
            <a:r>
              <a:rPr lang="ko-KR" altLang="en-US" sz="66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선</a:t>
            </a:r>
            <a:r>
              <a:rPr lang="ko-KR" altLang="en-US" sz="6600" dirty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566" y="981522"/>
            <a:ext cx="936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02</a:t>
            </a:r>
            <a:endParaRPr lang="ko-KR" altLang="en-US" sz="4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614" y="1773610"/>
            <a:ext cx="0" cy="244827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6574" y="4077866"/>
            <a:ext cx="738664" cy="24482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600" dirty="0" smtClean="0">
                <a:ln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주제선정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2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직사각형 646"/>
          <p:cNvSpPr/>
          <p:nvPr/>
        </p:nvSpPr>
        <p:spPr>
          <a:xfrm>
            <a:off x="0" y="0"/>
            <a:ext cx="12190413" cy="8313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1073038" y="0"/>
            <a:ext cx="3814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주</a:t>
            </a:r>
            <a:r>
              <a:rPr lang="ko-KR" alt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제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선정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649" name="그룹 648"/>
          <p:cNvGrpSpPr/>
          <p:nvPr/>
        </p:nvGrpSpPr>
        <p:grpSpPr>
          <a:xfrm>
            <a:off x="6390" y="0"/>
            <a:ext cx="1152128" cy="1152128"/>
            <a:chOff x="6390" y="0"/>
            <a:chExt cx="1152128" cy="1152128"/>
          </a:xfrm>
        </p:grpSpPr>
        <p:pic>
          <p:nvPicPr>
            <p:cNvPr id="2054" name="Picture 6" descr="C:\Users\qwas\Downloads\bab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0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8" name="타원 647"/>
            <p:cNvSpPr/>
            <p:nvPr/>
          </p:nvSpPr>
          <p:spPr>
            <a:xfrm>
              <a:off x="478582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654" name="타원 653"/>
            <p:cNvSpPr/>
            <p:nvPr/>
          </p:nvSpPr>
          <p:spPr>
            <a:xfrm>
              <a:off x="622598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650" name="Rectangle 8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1" name="Rectangle 10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2" name="Rectangle 1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3" name="Rectangle 1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6148" name="Picture 4" descr="C:\Users\qwas\Downloads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745496" y="1669782"/>
            <a:ext cx="6000448" cy="39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qwas\Downloads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0000">
            <a:off x="5987523" y="1955612"/>
            <a:ext cx="5626336" cy="43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qwas\Downloads\KakaoTalk_20171029_22280005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58" y="1152128"/>
            <a:ext cx="4188102" cy="544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07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직사각형 646"/>
          <p:cNvSpPr/>
          <p:nvPr/>
        </p:nvSpPr>
        <p:spPr>
          <a:xfrm>
            <a:off x="0" y="0"/>
            <a:ext cx="12190413" cy="8313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1073038" y="0"/>
            <a:ext cx="3814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02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9999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주</a:t>
            </a:r>
            <a:r>
              <a:rPr lang="ko-KR" alt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제</a:t>
            </a:r>
            <a:r>
              <a:rPr lang="ko-KR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  <a:cs typeface="Arial" panose="020B0604020202020204" pitchFamily="34" charset="0"/>
              </a:rPr>
              <a:t> 선정</a:t>
            </a:r>
            <a:endParaRPr lang="id-ID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210 청춘시대 R" panose="02020603020101020101" pitchFamily="18" charset="-127"/>
              <a:ea typeface="210 청춘시대 R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649" name="그룹 648"/>
          <p:cNvGrpSpPr/>
          <p:nvPr/>
        </p:nvGrpSpPr>
        <p:grpSpPr>
          <a:xfrm>
            <a:off x="6390" y="0"/>
            <a:ext cx="1152128" cy="1152128"/>
            <a:chOff x="6390" y="0"/>
            <a:chExt cx="1152128" cy="1152128"/>
          </a:xfrm>
        </p:grpSpPr>
        <p:pic>
          <p:nvPicPr>
            <p:cNvPr id="2054" name="Picture 6" descr="C:\Users\qwas\Downloads\bab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" y="0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8" name="타원 647"/>
            <p:cNvSpPr/>
            <p:nvPr/>
          </p:nvSpPr>
          <p:spPr>
            <a:xfrm>
              <a:off x="478582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654" name="타원 653"/>
            <p:cNvSpPr/>
            <p:nvPr/>
          </p:nvSpPr>
          <p:spPr>
            <a:xfrm>
              <a:off x="622598" y="189434"/>
              <a:ext cx="45719" cy="7200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</p:grpSp>
      <p:sp>
        <p:nvSpPr>
          <p:cNvPr id="650" name="Rectangle 8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1" name="Rectangle 10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2" name="Rectangle 12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53" name="Rectangle 14"/>
          <p:cNvSpPr>
            <a:spLocks noChangeArrowheads="1"/>
          </p:cNvSpPr>
          <p:nvPr/>
        </p:nvSpPr>
        <p:spPr bwMode="auto">
          <a:xfrm>
            <a:off x="0" y="-2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5026" y="3554566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2</a:t>
            </a:r>
            <a:r>
              <a:rPr lang="en-US" altLang="ko-KR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 </a:t>
            </a:r>
            <a:r>
              <a:rPr lang="ko-KR" altLang="en-US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앞으로의 출생 수는</a:t>
            </a:r>
            <a:r>
              <a:rPr lang="en-US" altLang="ko-KR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?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75026" y="4552305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3</a:t>
            </a:r>
            <a:r>
              <a:rPr lang="en-US" altLang="ko-KR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r>
              <a:rPr lang="ko-KR" altLang="en-US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대응 방안은</a:t>
            </a:r>
            <a:r>
              <a:rPr lang="en-US" altLang="ko-KR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?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64936" y="2628387"/>
            <a:ext cx="486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1. </a:t>
            </a:r>
            <a:r>
              <a:rPr lang="ko-KR" altLang="en-US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정말 출생 수가 감소하고 있는가</a:t>
            </a:r>
            <a:r>
              <a:rPr lang="en-US" altLang="ko-KR" dirty="0" smtClean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03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2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qwas\Downloads\baby-84552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6" b="39922" l="30000" r="54948">
                        <a14:foregroundMark x1="36875" y1="30312" x2="40313" y2="31328"/>
                        <a14:foregroundMark x1="44063" y1="32109" x2="48125" y2="29844"/>
                        <a14:foregroundMark x1="40990" y1="38594" x2="45000" y2="38984"/>
                        <a14:foregroundMark x1="45469" y1="39453" x2="40573" y2="39688"/>
                        <a14:foregroundMark x1="32292" y1="18047" x2="31823" y2="24688"/>
                        <a14:backgroundMark x1="31302" y1="35078" x2="32708" y2="3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69" t="2828" r="41939" b="65469"/>
          <a:stretch/>
        </p:blipFill>
        <p:spPr bwMode="auto">
          <a:xfrm>
            <a:off x="3155792" y="2863452"/>
            <a:ext cx="5878828" cy="39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86994" y="1053530"/>
            <a:ext cx="38164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출생수의</a:t>
            </a:r>
            <a:endParaRPr lang="en-US" altLang="ko-KR" sz="6600" dirty="0" smtClean="0">
              <a:ln w="28575">
                <a:solidFill>
                  <a:schemeClr val="tx2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  <a:p>
            <a:pPr algn="ctr"/>
            <a:r>
              <a:rPr lang="ko-KR" altLang="en-US" sz="6600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요인 분석</a:t>
            </a:r>
            <a:endParaRPr lang="ko-KR" altLang="en-US" sz="6600" dirty="0">
              <a:ln w="28575">
                <a:solidFill>
                  <a:schemeClr val="tx2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566" y="1004169"/>
            <a:ext cx="936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03</a:t>
            </a:r>
            <a:endParaRPr lang="ko-KR" altLang="en-US" sz="4400" dirty="0">
              <a:ln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66614" y="1773610"/>
            <a:ext cx="0" cy="244827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6574" y="4077866"/>
            <a:ext cx="738664" cy="24482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3600" dirty="0" smtClean="0">
                <a:ln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요인분석</a:t>
            </a:r>
            <a:endParaRPr lang="ko-KR" altLang="en-US" sz="3600" dirty="0">
              <a:ln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494</Words>
  <Application>Microsoft Office PowerPoint</Application>
  <PresentationFormat>사용자 지정</PresentationFormat>
  <Paragraphs>199</Paragraphs>
  <Slides>44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210 청춘시대 R</vt:lpstr>
      <vt:lpstr>맑은 고딕</vt:lpstr>
      <vt:lpstr>Arial</vt:lpstr>
      <vt:lpstr>Cambria Math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qwas</dc:creator>
  <cp:lastModifiedBy>stat418-25</cp:lastModifiedBy>
  <cp:revision>184</cp:revision>
  <dcterms:created xsi:type="dcterms:W3CDTF">2017-10-27T07:34:11Z</dcterms:created>
  <dcterms:modified xsi:type="dcterms:W3CDTF">2017-11-02T03:52:30Z</dcterms:modified>
</cp:coreProperties>
</file>